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850" r:id="rId2"/>
    <p:sldMasterId id="2147483862" r:id="rId3"/>
    <p:sldMasterId id="2147483867" r:id="rId4"/>
    <p:sldMasterId id="2147483872" r:id="rId5"/>
    <p:sldMasterId id="2147483884" r:id="rId6"/>
    <p:sldMasterId id="2147483886" r:id="rId7"/>
    <p:sldMasterId id="2147483898" r:id="rId8"/>
    <p:sldMasterId id="2147483910" r:id="rId9"/>
  </p:sldMasterIdLst>
  <p:notesMasterIdLst>
    <p:notesMasterId r:id="rId100"/>
  </p:notesMasterIdLst>
  <p:handoutMasterIdLst>
    <p:handoutMasterId r:id="rId101"/>
  </p:handout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2" r:id="rId25"/>
    <p:sldId id="273" r:id="rId26"/>
    <p:sldId id="332" r:id="rId27"/>
    <p:sldId id="333" r:id="rId28"/>
    <p:sldId id="334" r:id="rId29"/>
    <p:sldId id="335" r:id="rId30"/>
    <p:sldId id="336"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337" r:id="rId49"/>
    <p:sldId id="338" r:id="rId50"/>
    <p:sldId id="339" r:id="rId51"/>
    <p:sldId id="340" r:id="rId52"/>
    <p:sldId id="341" r:id="rId53"/>
    <p:sldId id="342" r:id="rId54"/>
    <p:sldId id="343" r:id="rId55"/>
    <p:sldId id="344" r:id="rId56"/>
    <p:sldId id="345" r:id="rId57"/>
    <p:sldId id="346" r:id="rId58"/>
    <p:sldId id="347" r:id="rId59"/>
    <p:sldId id="348" r:id="rId60"/>
    <p:sldId id="349" r:id="rId61"/>
    <p:sldId id="350" r:id="rId62"/>
    <p:sldId id="351" r:id="rId63"/>
    <p:sldId id="352" r:id="rId64"/>
    <p:sldId id="353" r:id="rId65"/>
    <p:sldId id="354"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72" r:id="rId84"/>
    <p:sldId id="373" r:id="rId85"/>
    <p:sldId id="374" r:id="rId86"/>
    <p:sldId id="375" r:id="rId87"/>
    <p:sldId id="376" r:id="rId88"/>
    <p:sldId id="377" r:id="rId89"/>
    <p:sldId id="378" r:id="rId90"/>
    <p:sldId id="379" r:id="rId91"/>
    <p:sldId id="380" r:id="rId92"/>
    <p:sldId id="381" r:id="rId93"/>
    <p:sldId id="382" r:id="rId94"/>
    <p:sldId id="383" r:id="rId95"/>
    <p:sldId id="384" r:id="rId96"/>
    <p:sldId id="385" r:id="rId97"/>
    <p:sldId id="386" r:id="rId98"/>
    <p:sldId id="387" r:id="rId99"/>
  </p:sldIdLst>
  <p:sldSz cx="9144000" cy="6858000" type="screen4x3"/>
  <p:notesSz cx="6858000" cy="9144000"/>
  <p:defaultTextStyle>
    <a:defPPr>
      <a:defRPr lang="zh-CN"/>
    </a:defPPr>
    <a:lvl1pPr algn="l" rtl="0" fontAlgn="base">
      <a:spcBef>
        <a:spcPct val="0"/>
      </a:spcBef>
      <a:spcAft>
        <a:spcPct val="0"/>
      </a:spcAft>
      <a:defRPr sz="2800" b="1" kern="1200">
        <a:solidFill>
          <a:schemeClr val="tx1"/>
        </a:solidFill>
        <a:latin typeface="Times New Roman" pitchFamily="18" charset="0"/>
        <a:ea typeface="宋体" charset="-122"/>
        <a:cs typeface="+mn-cs"/>
      </a:defRPr>
    </a:lvl1pPr>
    <a:lvl2pPr marL="456394" algn="l" rtl="0" fontAlgn="base">
      <a:spcBef>
        <a:spcPct val="0"/>
      </a:spcBef>
      <a:spcAft>
        <a:spcPct val="0"/>
      </a:spcAft>
      <a:defRPr sz="2800" b="1" kern="1200">
        <a:solidFill>
          <a:schemeClr val="tx1"/>
        </a:solidFill>
        <a:latin typeface="Times New Roman" pitchFamily="18" charset="0"/>
        <a:ea typeface="宋体" charset="-122"/>
        <a:cs typeface="+mn-cs"/>
      </a:defRPr>
    </a:lvl2pPr>
    <a:lvl3pPr marL="912790" algn="l" rtl="0" fontAlgn="base">
      <a:spcBef>
        <a:spcPct val="0"/>
      </a:spcBef>
      <a:spcAft>
        <a:spcPct val="0"/>
      </a:spcAft>
      <a:defRPr sz="2800" b="1" kern="1200">
        <a:solidFill>
          <a:schemeClr val="tx1"/>
        </a:solidFill>
        <a:latin typeface="Times New Roman" pitchFamily="18" charset="0"/>
        <a:ea typeface="宋体" charset="-122"/>
        <a:cs typeface="+mn-cs"/>
      </a:defRPr>
    </a:lvl3pPr>
    <a:lvl4pPr marL="1369186" algn="l" rtl="0" fontAlgn="base">
      <a:spcBef>
        <a:spcPct val="0"/>
      </a:spcBef>
      <a:spcAft>
        <a:spcPct val="0"/>
      </a:spcAft>
      <a:defRPr sz="2800" b="1" kern="1200">
        <a:solidFill>
          <a:schemeClr val="tx1"/>
        </a:solidFill>
        <a:latin typeface="Times New Roman" pitchFamily="18" charset="0"/>
        <a:ea typeface="宋体" charset="-122"/>
        <a:cs typeface="+mn-cs"/>
      </a:defRPr>
    </a:lvl4pPr>
    <a:lvl5pPr marL="1825580" algn="l" rtl="0" fontAlgn="base">
      <a:spcBef>
        <a:spcPct val="0"/>
      </a:spcBef>
      <a:spcAft>
        <a:spcPct val="0"/>
      </a:spcAft>
      <a:defRPr sz="2800" b="1" kern="1200">
        <a:solidFill>
          <a:schemeClr val="tx1"/>
        </a:solidFill>
        <a:latin typeface="Times New Roman" pitchFamily="18" charset="0"/>
        <a:ea typeface="宋体" charset="-122"/>
        <a:cs typeface="+mn-cs"/>
      </a:defRPr>
    </a:lvl5pPr>
    <a:lvl6pPr marL="2281976" algn="l" defTabSz="912790" rtl="0" eaLnBrk="1" latinLnBrk="0" hangingPunct="1">
      <a:defRPr sz="2800" b="1" kern="1200">
        <a:solidFill>
          <a:schemeClr val="tx1"/>
        </a:solidFill>
        <a:latin typeface="Times New Roman" pitchFamily="18" charset="0"/>
        <a:ea typeface="宋体" charset="-122"/>
        <a:cs typeface="+mn-cs"/>
      </a:defRPr>
    </a:lvl6pPr>
    <a:lvl7pPr marL="2738370" algn="l" defTabSz="912790" rtl="0" eaLnBrk="1" latinLnBrk="0" hangingPunct="1">
      <a:defRPr sz="2800" b="1" kern="1200">
        <a:solidFill>
          <a:schemeClr val="tx1"/>
        </a:solidFill>
        <a:latin typeface="Times New Roman" pitchFamily="18" charset="0"/>
        <a:ea typeface="宋体" charset="-122"/>
        <a:cs typeface="+mn-cs"/>
      </a:defRPr>
    </a:lvl7pPr>
    <a:lvl8pPr marL="3194757" algn="l" defTabSz="912790" rtl="0" eaLnBrk="1" latinLnBrk="0" hangingPunct="1">
      <a:defRPr sz="2800" b="1" kern="1200">
        <a:solidFill>
          <a:schemeClr val="tx1"/>
        </a:solidFill>
        <a:latin typeface="Times New Roman" pitchFamily="18" charset="0"/>
        <a:ea typeface="宋体" charset="-122"/>
        <a:cs typeface="+mn-cs"/>
      </a:defRPr>
    </a:lvl8pPr>
    <a:lvl9pPr marL="3651158" algn="l" defTabSz="912790" rtl="0" eaLnBrk="1" latinLnBrk="0" hangingPunct="1">
      <a:defRPr sz="2800" b="1"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0000"/>
    <a:srgbClr val="0000FF"/>
    <a:srgbClr val="33CC33"/>
    <a:srgbClr val="FF3300"/>
    <a:srgbClr val="00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9" autoAdjust="0"/>
    <p:restoredTop sz="91495" autoAdjust="0"/>
  </p:normalViewPr>
  <p:slideViewPr>
    <p:cSldViewPr>
      <p:cViewPr varScale="1">
        <p:scale>
          <a:sx n="61" d="100"/>
          <a:sy n="61" d="100"/>
        </p:scale>
        <p:origin x="1576"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60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slide" Target="slides/slide86.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image" Target="../media/image74.emf"/><Relationship Id="rId1" Type="http://schemas.openxmlformats.org/officeDocument/2006/relationships/image" Target="../media/image73.emf"/><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image" Target="../media/image81.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emf"/><Relationship Id="rId1" Type="http://schemas.openxmlformats.org/officeDocument/2006/relationships/image" Target="../media/image91.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emf"/><Relationship Id="rId4" Type="http://schemas.openxmlformats.org/officeDocument/2006/relationships/image" Target="../media/image10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emf"/><Relationship Id="rId6" Type="http://schemas.openxmlformats.org/officeDocument/2006/relationships/image" Target="../media/image117.wmf"/><Relationship Id="rId5" Type="http://schemas.openxmlformats.org/officeDocument/2006/relationships/image" Target="../media/image116.emf"/><Relationship Id="rId4" Type="http://schemas.openxmlformats.org/officeDocument/2006/relationships/image" Target="../media/image11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5" Type="http://schemas.openxmlformats.org/officeDocument/2006/relationships/image" Target="../media/image10.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5" Type="http://schemas.openxmlformats.org/officeDocument/2006/relationships/image" Target="../media/image125.wmf"/><Relationship Id="rId4"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11" Type="http://schemas.openxmlformats.org/officeDocument/2006/relationships/image" Target="../media/image141.wmf"/><Relationship Id="rId5" Type="http://schemas.openxmlformats.org/officeDocument/2006/relationships/image" Target="../media/image135.wmf"/><Relationship Id="rId10" Type="http://schemas.openxmlformats.org/officeDocument/2006/relationships/image" Target="../media/image140.wmf"/><Relationship Id="rId4" Type="http://schemas.openxmlformats.org/officeDocument/2006/relationships/image" Target="../media/image134.wmf"/><Relationship Id="rId9" Type="http://schemas.openxmlformats.org/officeDocument/2006/relationships/image" Target="../media/image13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4.wmf"/><Relationship Id="rId1" Type="http://schemas.openxmlformats.org/officeDocument/2006/relationships/image" Target="../media/image143.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160.emf"/><Relationship Id="rId7" Type="http://schemas.openxmlformats.org/officeDocument/2006/relationships/image" Target="../media/image164.emf"/><Relationship Id="rId2" Type="http://schemas.openxmlformats.org/officeDocument/2006/relationships/image" Target="../media/image159.emf"/><Relationship Id="rId1" Type="http://schemas.openxmlformats.org/officeDocument/2006/relationships/image" Target="../media/image158.emf"/><Relationship Id="rId6" Type="http://schemas.openxmlformats.org/officeDocument/2006/relationships/image" Target="../media/image163.emf"/><Relationship Id="rId11" Type="http://schemas.openxmlformats.org/officeDocument/2006/relationships/image" Target="../media/image168.emf"/><Relationship Id="rId5" Type="http://schemas.openxmlformats.org/officeDocument/2006/relationships/image" Target="../media/image162.emf"/><Relationship Id="rId10" Type="http://schemas.openxmlformats.org/officeDocument/2006/relationships/image" Target="../media/image167.emf"/><Relationship Id="rId4" Type="http://schemas.openxmlformats.org/officeDocument/2006/relationships/image" Target="../media/image161.emf"/><Relationship Id="rId9" Type="http://schemas.openxmlformats.org/officeDocument/2006/relationships/image" Target="../media/image166.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image" Target="../media/image171.emf"/><Relationship Id="rId7" Type="http://schemas.openxmlformats.org/officeDocument/2006/relationships/image" Target="../media/image175.emf"/><Relationship Id="rId2" Type="http://schemas.openxmlformats.org/officeDocument/2006/relationships/image" Target="../media/image170.emf"/><Relationship Id="rId1" Type="http://schemas.openxmlformats.org/officeDocument/2006/relationships/image" Target="../media/image169.emf"/><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 Id="rId9" Type="http://schemas.openxmlformats.org/officeDocument/2006/relationships/image" Target="../media/image177.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85.wmf"/><Relationship Id="rId5" Type="http://schemas.openxmlformats.org/officeDocument/2006/relationships/image" Target="../media/image184.emf"/><Relationship Id="rId4" Type="http://schemas.openxmlformats.org/officeDocument/2006/relationships/image" Target="../media/image183.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image" Target="../media/image186.emf"/><Relationship Id="rId4" Type="http://schemas.openxmlformats.org/officeDocument/2006/relationships/image" Target="../media/image18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91.wmf"/><Relationship Id="rId1" Type="http://schemas.openxmlformats.org/officeDocument/2006/relationships/image" Target="../media/image19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4" Type="http://schemas.openxmlformats.org/officeDocument/2006/relationships/image" Target="../media/image19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image" Target="../media/image197.emf"/><Relationship Id="rId6" Type="http://schemas.openxmlformats.org/officeDocument/2006/relationships/image" Target="../media/image130.wmf"/><Relationship Id="rId5" Type="http://schemas.openxmlformats.org/officeDocument/2006/relationships/image" Target="../media/image126.wmf"/><Relationship Id="rId4" Type="http://schemas.openxmlformats.org/officeDocument/2006/relationships/image" Target="../media/image12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5" Type="http://schemas.openxmlformats.org/officeDocument/2006/relationships/image" Target="../media/image124.wmf"/><Relationship Id="rId4" Type="http://schemas.openxmlformats.org/officeDocument/2006/relationships/image" Target="../media/image12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 Id="rId4" Type="http://schemas.openxmlformats.org/officeDocument/2006/relationships/image" Target="../media/image20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204.emf"/><Relationship Id="rId5" Type="http://schemas.openxmlformats.org/officeDocument/2006/relationships/image" Target="../media/image196.wmf"/><Relationship Id="rId4" Type="http://schemas.openxmlformats.org/officeDocument/2006/relationships/image" Target="../media/image19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emf"/><Relationship Id="rId4" Type="http://schemas.openxmlformats.org/officeDocument/2006/relationships/image" Target="../media/image20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5" Type="http://schemas.openxmlformats.org/officeDocument/2006/relationships/image" Target="../media/image215.wmf"/><Relationship Id="rId4" Type="http://schemas.openxmlformats.org/officeDocument/2006/relationships/image" Target="../media/image214.e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image" Target="../media/image218.emf"/><Relationship Id="rId7" Type="http://schemas.openxmlformats.org/officeDocument/2006/relationships/image" Target="../media/image222.emf"/><Relationship Id="rId2" Type="http://schemas.openxmlformats.org/officeDocument/2006/relationships/image" Target="../media/image217.emf"/><Relationship Id="rId1" Type="http://schemas.openxmlformats.org/officeDocument/2006/relationships/image" Target="../media/image216.emf"/><Relationship Id="rId6" Type="http://schemas.openxmlformats.org/officeDocument/2006/relationships/image" Target="../media/image221.emf"/><Relationship Id="rId5" Type="http://schemas.openxmlformats.org/officeDocument/2006/relationships/image" Target="../media/image220.emf"/><Relationship Id="rId4" Type="http://schemas.openxmlformats.org/officeDocument/2006/relationships/image" Target="../media/image219.emf"/><Relationship Id="rId9" Type="http://schemas.openxmlformats.org/officeDocument/2006/relationships/image" Target="../media/image223.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 Id="rId6" Type="http://schemas.openxmlformats.org/officeDocument/2006/relationships/image" Target="../media/image229.wmf"/><Relationship Id="rId5" Type="http://schemas.openxmlformats.org/officeDocument/2006/relationships/image" Target="../media/image228.wmf"/><Relationship Id="rId4" Type="http://schemas.openxmlformats.org/officeDocument/2006/relationships/image" Target="../media/image22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e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image" Target="../media/image232.wmf"/><Relationship Id="rId7" Type="http://schemas.openxmlformats.org/officeDocument/2006/relationships/image" Target="../media/image236.wmf"/><Relationship Id="rId2" Type="http://schemas.openxmlformats.org/officeDocument/2006/relationships/image" Target="../media/image231.wmf"/><Relationship Id="rId1" Type="http://schemas.openxmlformats.org/officeDocument/2006/relationships/image" Target="../media/image230.wmf"/><Relationship Id="rId6" Type="http://schemas.openxmlformats.org/officeDocument/2006/relationships/image" Target="../media/image235.wmf"/><Relationship Id="rId5" Type="http://schemas.openxmlformats.org/officeDocument/2006/relationships/image" Target="../media/image234.wmf"/><Relationship Id="rId4" Type="http://schemas.openxmlformats.org/officeDocument/2006/relationships/image" Target="../media/image233.wmf"/><Relationship Id="rId9" Type="http://schemas.openxmlformats.org/officeDocument/2006/relationships/image" Target="../media/image238.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5" Type="http://schemas.openxmlformats.org/officeDocument/2006/relationships/image" Target="../media/image243.wmf"/><Relationship Id="rId4" Type="http://schemas.openxmlformats.org/officeDocument/2006/relationships/image" Target="../media/image242.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image" Target="../media/image246.wmf"/><Relationship Id="rId7" Type="http://schemas.openxmlformats.org/officeDocument/2006/relationships/image" Target="../media/image250.wmf"/><Relationship Id="rId2" Type="http://schemas.openxmlformats.org/officeDocument/2006/relationships/image" Target="../media/image245.wmf"/><Relationship Id="rId1" Type="http://schemas.openxmlformats.org/officeDocument/2006/relationships/image" Target="../media/image244.e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 Id="rId9" Type="http://schemas.openxmlformats.org/officeDocument/2006/relationships/image" Target="../media/image252.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image" Target="../media/image256.emf"/><Relationship Id="rId7" Type="http://schemas.openxmlformats.org/officeDocument/2006/relationships/image" Target="../media/image260.wmf"/><Relationship Id="rId2" Type="http://schemas.openxmlformats.org/officeDocument/2006/relationships/image" Target="../media/image255.emf"/><Relationship Id="rId1" Type="http://schemas.openxmlformats.org/officeDocument/2006/relationships/image" Target="../media/image254.wmf"/><Relationship Id="rId6" Type="http://schemas.openxmlformats.org/officeDocument/2006/relationships/image" Target="../media/image259.emf"/><Relationship Id="rId11" Type="http://schemas.openxmlformats.org/officeDocument/2006/relationships/image" Target="../media/image264.wmf"/><Relationship Id="rId5" Type="http://schemas.openxmlformats.org/officeDocument/2006/relationships/image" Target="../media/image258.wmf"/><Relationship Id="rId10" Type="http://schemas.openxmlformats.org/officeDocument/2006/relationships/image" Target="../media/image263.wmf"/><Relationship Id="rId4" Type="http://schemas.openxmlformats.org/officeDocument/2006/relationships/image" Target="../media/image257.emf"/><Relationship Id="rId9" Type="http://schemas.openxmlformats.org/officeDocument/2006/relationships/image" Target="../media/image26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image" Target="../media/image266.emf"/><Relationship Id="rId1" Type="http://schemas.openxmlformats.org/officeDocument/2006/relationships/image" Target="../media/image265.emf"/><Relationship Id="rId4" Type="http://schemas.openxmlformats.org/officeDocument/2006/relationships/image" Target="../media/image268.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wmf"/><Relationship Id="rId4" Type="http://schemas.openxmlformats.org/officeDocument/2006/relationships/image" Target="../media/image27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image" Target="../media/image273.wmf"/><Relationship Id="rId4" Type="http://schemas.openxmlformats.org/officeDocument/2006/relationships/image" Target="../media/image276.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5" Type="http://schemas.openxmlformats.org/officeDocument/2006/relationships/image" Target="../media/image281.wmf"/><Relationship Id="rId4" Type="http://schemas.openxmlformats.org/officeDocument/2006/relationships/image" Target="../media/image28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8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98.emf"/><Relationship Id="rId13" Type="http://schemas.openxmlformats.org/officeDocument/2006/relationships/image" Target="../media/image303.emf"/><Relationship Id="rId18" Type="http://schemas.openxmlformats.org/officeDocument/2006/relationships/image" Target="../media/image308.emf"/><Relationship Id="rId3" Type="http://schemas.openxmlformats.org/officeDocument/2006/relationships/image" Target="../media/image293.emf"/><Relationship Id="rId21" Type="http://schemas.openxmlformats.org/officeDocument/2006/relationships/image" Target="../media/image311.emf"/><Relationship Id="rId7" Type="http://schemas.openxmlformats.org/officeDocument/2006/relationships/image" Target="../media/image297.emf"/><Relationship Id="rId12" Type="http://schemas.openxmlformats.org/officeDocument/2006/relationships/image" Target="../media/image302.emf"/><Relationship Id="rId17" Type="http://schemas.openxmlformats.org/officeDocument/2006/relationships/image" Target="../media/image307.emf"/><Relationship Id="rId2" Type="http://schemas.openxmlformats.org/officeDocument/2006/relationships/image" Target="../media/image292.emf"/><Relationship Id="rId16" Type="http://schemas.openxmlformats.org/officeDocument/2006/relationships/image" Target="../media/image306.emf"/><Relationship Id="rId20" Type="http://schemas.openxmlformats.org/officeDocument/2006/relationships/image" Target="../media/image310.emf"/><Relationship Id="rId1" Type="http://schemas.openxmlformats.org/officeDocument/2006/relationships/image" Target="../media/image291.emf"/><Relationship Id="rId6" Type="http://schemas.openxmlformats.org/officeDocument/2006/relationships/image" Target="../media/image296.emf"/><Relationship Id="rId11" Type="http://schemas.openxmlformats.org/officeDocument/2006/relationships/image" Target="../media/image301.emf"/><Relationship Id="rId5" Type="http://schemas.openxmlformats.org/officeDocument/2006/relationships/image" Target="../media/image295.emf"/><Relationship Id="rId15" Type="http://schemas.openxmlformats.org/officeDocument/2006/relationships/image" Target="../media/image305.emf"/><Relationship Id="rId10" Type="http://schemas.openxmlformats.org/officeDocument/2006/relationships/image" Target="../media/image300.emf"/><Relationship Id="rId19" Type="http://schemas.openxmlformats.org/officeDocument/2006/relationships/image" Target="../media/image309.emf"/><Relationship Id="rId4" Type="http://schemas.openxmlformats.org/officeDocument/2006/relationships/image" Target="../media/image294.emf"/><Relationship Id="rId9" Type="http://schemas.openxmlformats.org/officeDocument/2006/relationships/image" Target="../media/image299.emf"/><Relationship Id="rId14" Type="http://schemas.openxmlformats.org/officeDocument/2006/relationships/image" Target="../media/image304.emf"/><Relationship Id="rId22" Type="http://schemas.openxmlformats.org/officeDocument/2006/relationships/image" Target="../media/image312.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4" Type="http://schemas.openxmlformats.org/officeDocument/2006/relationships/image" Target="../media/image5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1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5" Type="http://schemas.openxmlformats.org/officeDocument/2006/relationships/image" Target="../media/image322.wmf"/><Relationship Id="rId4" Type="http://schemas.openxmlformats.org/officeDocument/2006/relationships/image" Target="../media/image32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4.wmf"/><Relationship Id="rId1" Type="http://schemas.openxmlformats.org/officeDocument/2006/relationships/image" Target="../media/image323.wmf"/><Relationship Id="rId5" Type="http://schemas.openxmlformats.org/officeDocument/2006/relationships/image" Target="../media/image326.wmf"/><Relationship Id="rId4" Type="http://schemas.openxmlformats.org/officeDocument/2006/relationships/image" Target="../media/image325.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29.wmf"/><Relationship Id="rId2" Type="http://schemas.openxmlformats.org/officeDocument/2006/relationships/image" Target="../media/image328.emf"/><Relationship Id="rId1" Type="http://schemas.openxmlformats.org/officeDocument/2006/relationships/image" Target="../media/image327.wmf"/><Relationship Id="rId4" Type="http://schemas.openxmlformats.org/officeDocument/2006/relationships/image" Target="../media/image330.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33.wmf"/><Relationship Id="rId2" Type="http://schemas.openxmlformats.org/officeDocument/2006/relationships/image" Target="../media/image332.wmf"/><Relationship Id="rId1" Type="http://schemas.openxmlformats.org/officeDocument/2006/relationships/image" Target="../media/image331.wmf"/><Relationship Id="rId5" Type="http://schemas.openxmlformats.org/officeDocument/2006/relationships/image" Target="../media/image335.wmf"/><Relationship Id="rId4" Type="http://schemas.openxmlformats.org/officeDocument/2006/relationships/image" Target="../media/image334.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image" Target="../media/image338.wmf"/><Relationship Id="rId1" Type="http://schemas.openxmlformats.org/officeDocument/2006/relationships/image" Target="../media/image337.wmf"/><Relationship Id="rId4" Type="http://schemas.openxmlformats.org/officeDocument/2006/relationships/image" Target="../media/image340.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48.wmf"/><Relationship Id="rId2" Type="http://schemas.openxmlformats.org/officeDocument/2006/relationships/image" Target="../media/image347.wmf"/><Relationship Id="rId1" Type="http://schemas.openxmlformats.org/officeDocument/2006/relationships/image" Target="../media/image34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4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10" Type="http://schemas.openxmlformats.org/officeDocument/2006/relationships/image" Target="../media/image42.wmf"/><Relationship Id="rId4" Type="http://schemas.openxmlformats.org/officeDocument/2006/relationships/image" Target="../media/image36.wmf"/><Relationship Id="rId9"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11" Type="http://schemas.openxmlformats.org/officeDocument/2006/relationships/image" Target="../media/image62.w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wmf"/><Relationship Id="rId9"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1961DF6C-834D-4868-9318-552B89E09D15}" type="datetimeFigureOut">
              <a:rPr lang="zh-CN" altLang="en-US"/>
              <a:pPr>
                <a:defRPr/>
              </a:pPr>
              <a:t>2022/03/05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3AA02517-1D58-4F6E-A452-B3ABF83C250C}" type="slidenum">
              <a:rPr lang="zh-CN" altLang="en-US"/>
              <a:pPr>
                <a:defRPr/>
              </a:pPr>
              <a:t>‹#›</a:t>
            </a:fld>
            <a:endParaRPr lang="zh-CN" altLang="en-US"/>
          </a:p>
        </p:txBody>
      </p:sp>
    </p:spTree>
    <p:extLst>
      <p:ext uri="{BB962C8B-B14F-4D97-AF65-F5344CB8AC3E}">
        <p14:creationId xmlns:p14="http://schemas.microsoft.com/office/powerpoint/2010/main" val="939099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3C2FBF27-EFBE-442C-B94E-89060386AAC9}" type="datetimeFigureOut">
              <a:rPr lang="zh-CN" altLang="en-US"/>
              <a:pPr>
                <a:defRPr/>
              </a:pPr>
              <a:t>2022/03/05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D63FCEFD-5766-4AAC-8E9E-E5A5C6F19FEF}" type="slidenum">
              <a:rPr lang="zh-CN" altLang="en-US"/>
              <a:pPr>
                <a:defRPr/>
              </a:pPr>
              <a:t>‹#›</a:t>
            </a:fld>
            <a:endParaRPr lang="zh-CN" altLang="en-US"/>
          </a:p>
        </p:txBody>
      </p:sp>
    </p:spTree>
    <p:extLst>
      <p:ext uri="{BB962C8B-B14F-4D97-AF65-F5344CB8AC3E}">
        <p14:creationId xmlns:p14="http://schemas.microsoft.com/office/powerpoint/2010/main" val="2294136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6394" algn="l" rtl="0" eaLnBrk="0" fontAlgn="base" hangingPunct="0">
      <a:spcBef>
        <a:spcPct val="30000"/>
      </a:spcBef>
      <a:spcAft>
        <a:spcPct val="0"/>
      </a:spcAft>
      <a:defRPr sz="1200" kern="1200">
        <a:solidFill>
          <a:schemeClr val="tx1"/>
        </a:solidFill>
        <a:latin typeface="+mn-lt"/>
        <a:ea typeface="+mn-ea"/>
        <a:cs typeface="+mn-cs"/>
      </a:defRPr>
    </a:lvl2pPr>
    <a:lvl3pPr marL="912790" algn="l" rtl="0" eaLnBrk="0" fontAlgn="base" hangingPunct="0">
      <a:spcBef>
        <a:spcPct val="30000"/>
      </a:spcBef>
      <a:spcAft>
        <a:spcPct val="0"/>
      </a:spcAft>
      <a:defRPr sz="1200" kern="1200">
        <a:solidFill>
          <a:schemeClr val="tx1"/>
        </a:solidFill>
        <a:latin typeface="+mn-lt"/>
        <a:ea typeface="+mn-ea"/>
        <a:cs typeface="+mn-cs"/>
      </a:defRPr>
    </a:lvl3pPr>
    <a:lvl4pPr marL="1369186" algn="l" rtl="0" eaLnBrk="0" fontAlgn="base" hangingPunct="0">
      <a:spcBef>
        <a:spcPct val="30000"/>
      </a:spcBef>
      <a:spcAft>
        <a:spcPct val="0"/>
      </a:spcAft>
      <a:defRPr sz="1200" kern="1200">
        <a:solidFill>
          <a:schemeClr val="tx1"/>
        </a:solidFill>
        <a:latin typeface="+mn-lt"/>
        <a:ea typeface="+mn-ea"/>
        <a:cs typeface="+mn-cs"/>
      </a:defRPr>
    </a:lvl4pPr>
    <a:lvl5pPr marL="1825580" algn="l" rtl="0" eaLnBrk="0" fontAlgn="base" hangingPunct="0">
      <a:spcBef>
        <a:spcPct val="30000"/>
      </a:spcBef>
      <a:spcAft>
        <a:spcPct val="0"/>
      </a:spcAft>
      <a:defRPr sz="1200" kern="1200">
        <a:solidFill>
          <a:schemeClr val="tx1"/>
        </a:solidFill>
        <a:latin typeface="+mn-lt"/>
        <a:ea typeface="+mn-ea"/>
        <a:cs typeface="+mn-cs"/>
      </a:defRPr>
    </a:lvl5pPr>
    <a:lvl6pPr marL="2281976" algn="l" defTabSz="912790" rtl="0" eaLnBrk="1" latinLnBrk="0" hangingPunct="1">
      <a:defRPr sz="1200" kern="1200">
        <a:solidFill>
          <a:schemeClr val="tx1"/>
        </a:solidFill>
        <a:latin typeface="+mn-lt"/>
        <a:ea typeface="+mn-ea"/>
        <a:cs typeface="+mn-cs"/>
      </a:defRPr>
    </a:lvl6pPr>
    <a:lvl7pPr marL="2738370" algn="l" defTabSz="912790" rtl="0" eaLnBrk="1" latinLnBrk="0" hangingPunct="1">
      <a:defRPr sz="1200" kern="1200">
        <a:solidFill>
          <a:schemeClr val="tx1"/>
        </a:solidFill>
        <a:latin typeface="+mn-lt"/>
        <a:ea typeface="+mn-ea"/>
        <a:cs typeface="+mn-cs"/>
      </a:defRPr>
    </a:lvl7pPr>
    <a:lvl8pPr marL="3194757" algn="l" defTabSz="912790" rtl="0" eaLnBrk="1" latinLnBrk="0" hangingPunct="1">
      <a:defRPr sz="1200" kern="1200">
        <a:solidFill>
          <a:schemeClr val="tx1"/>
        </a:solidFill>
        <a:latin typeface="+mn-lt"/>
        <a:ea typeface="+mn-ea"/>
        <a:cs typeface="+mn-cs"/>
      </a:defRPr>
    </a:lvl8pPr>
    <a:lvl9pPr marL="3651158" algn="l" defTabSz="9127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3FCEFD-5766-4AAC-8E9E-E5A5C6F19FEF}" type="slidenum">
              <a:rPr lang="zh-CN" altLang="en-US" smtClean="0"/>
              <a:pPr>
                <a:defRPr/>
              </a:pPr>
              <a:t>22</a:t>
            </a:fld>
            <a:endParaRPr lang="zh-CN" altLang="en-US"/>
          </a:p>
        </p:txBody>
      </p:sp>
    </p:spTree>
    <p:extLst>
      <p:ext uri="{BB962C8B-B14F-4D97-AF65-F5344CB8AC3E}">
        <p14:creationId xmlns:p14="http://schemas.microsoft.com/office/powerpoint/2010/main" val="291590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fld id="{3770B88E-804B-4F45-BB46-2CF56A407AC4}" type="slidenum">
              <a:rPr lang="en-US" altLang="zh-CN" sz="1200" b="0" smtClean="0">
                <a:solidFill>
                  <a:prstClr val="black"/>
                </a:solidFill>
                <a:latin typeface="Arial" panose="020B0604020202020204" pitchFamily="34" charset="0"/>
              </a:rPr>
              <a:pPr eaLnBrk="1" hangingPunct="1"/>
              <a:t>48</a:t>
            </a:fld>
            <a:endParaRPr lang="en-US" altLang="zh-CN" sz="1200" b="0">
              <a:solidFill>
                <a:prstClr val="black"/>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3FCEFD-5766-4AAC-8E9E-E5A5C6F19FEF}" type="slidenum">
              <a:rPr lang="zh-CN" altLang="en-US" smtClean="0"/>
              <a:pPr>
                <a:defRPr/>
              </a:pPr>
              <a:t>58</a:t>
            </a:fld>
            <a:endParaRPr lang="zh-CN" altLang="en-US"/>
          </a:p>
        </p:txBody>
      </p:sp>
    </p:spTree>
    <p:extLst>
      <p:ext uri="{BB962C8B-B14F-4D97-AF65-F5344CB8AC3E}">
        <p14:creationId xmlns:p14="http://schemas.microsoft.com/office/powerpoint/2010/main" val="173213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3FCEFD-5766-4AAC-8E9E-E5A5C6F19FEF}" type="slidenum">
              <a:rPr lang="zh-CN" altLang="en-US" smtClean="0"/>
              <a:pPr>
                <a:defRPr/>
              </a:pPr>
              <a:t>76</a:t>
            </a:fld>
            <a:endParaRPr lang="zh-CN" altLang="en-US"/>
          </a:p>
        </p:txBody>
      </p:sp>
    </p:spTree>
    <p:extLst>
      <p:ext uri="{BB962C8B-B14F-4D97-AF65-F5344CB8AC3E}">
        <p14:creationId xmlns:p14="http://schemas.microsoft.com/office/powerpoint/2010/main" val="489195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hangingPunct="1">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
        <p:nvSpPr>
          <p:cNvPr id="2" name="标题 1"/>
          <p:cNvSpPr>
            <a:spLocks noGrp="1"/>
          </p:cNvSpPr>
          <p:nvPr>
            <p:ph type="ctrTitle"/>
          </p:nvPr>
        </p:nvSpPr>
        <p:spPr>
          <a:xfrm>
            <a:off x="685800" y="2130428"/>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394" indent="0" algn="ctr">
              <a:buNone/>
              <a:defRPr>
                <a:solidFill>
                  <a:schemeClr val="tx1">
                    <a:tint val="75000"/>
                  </a:schemeClr>
                </a:solidFill>
              </a:defRPr>
            </a:lvl2pPr>
            <a:lvl3pPr marL="912790" indent="0" algn="ctr">
              <a:buNone/>
              <a:defRPr>
                <a:solidFill>
                  <a:schemeClr val="tx1">
                    <a:tint val="75000"/>
                  </a:schemeClr>
                </a:solidFill>
              </a:defRPr>
            </a:lvl3pPr>
            <a:lvl4pPr marL="1369186" indent="0" algn="ctr">
              <a:buNone/>
              <a:defRPr>
                <a:solidFill>
                  <a:schemeClr val="tx1">
                    <a:tint val="75000"/>
                  </a:schemeClr>
                </a:solidFill>
              </a:defRPr>
            </a:lvl4pPr>
            <a:lvl5pPr marL="1825580" indent="0" algn="ctr">
              <a:buNone/>
              <a:defRPr>
                <a:solidFill>
                  <a:schemeClr val="tx1">
                    <a:tint val="75000"/>
                  </a:schemeClr>
                </a:solidFill>
              </a:defRPr>
            </a:lvl5pPr>
            <a:lvl6pPr marL="2281976" indent="0" algn="ctr">
              <a:buNone/>
              <a:defRPr>
                <a:solidFill>
                  <a:schemeClr val="tx1">
                    <a:tint val="75000"/>
                  </a:schemeClr>
                </a:solidFill>
              </a:defRPr>
            </a:lvl6pPr>
            <a:lvl7pPr marL="2738370" indent="0" algn="ctr">
              <a:buNone/>
              <a:defRPr>
                <a:solidFill>
                  <a:schemeClr val="tx1">
                    <a:tint val="75000"/>
                  </a:schemeClr>
                </a:solidFill>
              </a:defRPr>
            </a:lvl7pPr>
            <a:lvl8pPr marL="3194757" indent="0" algn="ctr">
              <a:buNone/>
              <a:defRPr>
                <a:solidFill>
                  <a:schemeClr val="tx1">
                    <a:tint val="75000"/>
                  </a:schemeClr>
                </a:solidFill>
              </a:defRPr>
            </a:lvl8pPr>
            <a:lvl9pPr marL="3651158"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AFA3040-ED64-4D24-B459-8FA76C8DE8B6}"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328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FF864A-37FB-494E-BBBC-0EEB01AA8720}"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52781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4" y="27306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4"/>
            <a:ext cx="3008313" cy="4691063"/>
          </a:xfrm>
        </p:spPr>
        <p:txBody>
          <a:bodyPr/>
          <a:lstStyle>
            <a:lvl1pPr marL="0" indent="0">
              <a:buNone/>
              <a:defRPr sz="1400"/>
            </a:lvl1pPr>
            <a:lvl2pPr marL="456394" indent="0">
              <a:buNone/>
              <a:defRPr sz="1200"/>
            </a:lvl2pPr>
            <a:lvl3pPr marL="912790" indent="0">
              <a:buNone/>
              <a:defRPr sz="1000"/>
            </a:lvl3pPr>
            <a:lvl4pPr marL="1369186" indent="0">
              <a:buNone/>
              <a:defRPr sz="900"/>
            </a:lvl4pPr>
            <a:lvl5pPr marL="1825580" indent="0">
              <a:buNone/>
              <a:defRPr sz="900"/>
            </a:lvl5pPr>
            <a:lvl6pPr marL="2281976" indent="0">
              <a:buNone/>
              <a:defRPr sz="900"/>
            </a:lvl6pPr>
            <a:lvl7pPr marL="2738370" indent="0">
              <a:buNone/>
              <a:defRPr sz="900"/>
            </a:lvl7pPr>
            <a:lvl8pPr marL="3194757" indent="0">
              <a:buNone/>
              <a:defRPr sz="900"/>
            </a:lvl8pPr>
            <a:lvl9pPr marL="3651158"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2F87595-94BC-4BD0-BF34-E0CC63CF3B8D}"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83348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6394" indent="0">
              <a:buNone/>
              <a:defRPr sz="2800"/>
            </a:lvl2pPr>
            <a:lvl3pPr marL="912790" indent="0">
              <a:buNone/>
              <a:defRPr sz="2400"/>
            </a:lvl3pPr>
            <a:lvl4pPr marL="1369186" indent="0">
              <a:buNone/>
              <a:defRPr sz="2000"/>
            </a:lvl4pPr>
            <a:lvl5pPr marL="1825580" indent="0">
              <a:buNone/>
              <a:defRPr sz="2000"/>
            </a:lvl5pPr>
            <a:lvl6pPr marL="2281976" indent="0">
              <a:buNone/>
              <a:defRPr sz="2000"/>
            </a:lvl6pPr>
            <a:lvl7pPr marL="2738370" indent="0">
              <a:buNone/>
              <a:defRPr sz="2000"/>
            </a:lvl7pPr>
            <a:lvl8pPr marL="3194757" indent="0">
              <a:buNone/>
              <a:defRPr sz="2000"/>
            </a:lvl8pPr>
            <a:lvl9pPr marL="3651158"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6394" indent="0">
              <a:buNone/>
              <a:defRPr sz="1200"/>
            </a:lvl2pPr>
            <a:lvl3pPr marL="912790" indent="0">
              <a:buNone/>
              <a:defRPr sz="1000"/>
            </a:lvl3pPr>
            <a:lvl4pPr marL="1369186" indent="0">
              <a:buNone/>
              <a:defRPr sz="900"/>
            </a:lvl4pPr>
            <a:lvl5pPr marL="1825580" indent="0">
              <a:buNone/>
              <a:defRPr sz="900"/>
            </a:lvl5pPr>
            <a:lvl6pPr marL="2281976" indent="0">
              <a:buNone/>
              <a:defRPr sz="900"/>
            </a:lvl6pPr>
            <a:lvl7pPr marL="2738370" indent="0">
              <a:buNone/>
              <a:defRPr sz="900"/>
            </a:lvl7pPr>
            <a:lvl8pPr marL="3194757" indent="0">
              <a:buNone/>
              <a:defRPr sz="900"/>
            </a:lvl8pPr>
            <a:lvl9pPr marL="3651158"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39CB3B5-20F5-4776-8368-6F33812BBEE5}"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891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45F793-70B6-4BA3-A16B-8BAD049BB6B0}"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66844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74655"/>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55"/>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B9A87A-10B1-4EFB-86B2-6401ED869B23}"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07163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
        <p:nvSpPr>
          <p:cNvPr id="2" name="标题 1"/>
          <p:cNvSpPr>
            <a:spLocks noGrp="1"/>
          </p:cNvSpPr>
          <p:nvPr>
            <p:ph type="ctrTitle"/>
          </p:nvPr>
        </p:nvSpPr>
        <p:spPr>
          <a:xfrm>
            <a:off x="685800" y="2130428"/>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394" indent="0" algn="ctr">
              <a:buNone/>
              <a:defRPr>
                <a:solidFill>
                  <a:schemeClr val="tx1">
                    <a:tint val="75000"/>
                  </a:schemeClr>
                </a:solidFill>
              </a:defRPr>
            </a:lvl2pPr>
            <a:lvl3pPr marL="912790" indent="0" algn="ctr">
              <a:buNone/>
              <a:defRPr>
                <a:solidFill>
                  <a:schemeClr val="tx1">
                    <a:tint val="75000"/>
                  </a:schemeClr>
                </a:solidFill>
              </a:defRPr>
            </a:lvl3pPr>
            <a:lvl4pPr marL="1369186" indent="0" algn="ctr">
              <a:buNone/>
              <a:defRPr>
                <a:solidFill>
                  <a:schemeClr val="tx1">
                    <a:tint val="75000"/>
                  </a:schemeClr>
                </a:solidFill>
              </a:defRPr>
            </a:lvl4pPr>
            <a:lvl5pPr marL="1825580" indent="0" algn="ctr">
              <a:buNone/>
              <a:defRPr>
                <a:solidFill>
                  <a:schemeClr val="tx1">
                    <a:tint val="75000"/>
                  </a:schemeClr>
                </a:solidFill>
              </a:defRPr>
            </a:lvl5pPr>
            <a:lvl6pPr marL="2281976" indent="0" algn="ctr">
              <a:buNone/>
              <a:defRPr>
                <a:solidFill>
                  <a:schemeClr val="tx1">
                    <a:tint val="75000"/>
                  </a:schemeClr>
                </a:solidFill>
              </a:defRPr>
            </a:lvl6pPr>
            <a:lvl7pPr marL="2738370" indent="0" algn="ctr">
              <a:buNone/>
              <a:defRPr>
                <a:solidFill>
                  <a:schemeClr val="tx1">
                    <a:tint val="75000"/>
                  </a:schemeClr>
                </a:solidFill>
              </a:defRPr>
            </a:lvl7pPr>
            <a:lvl8pPr marL="3194757" indent="0" algn="ctr">
              <a:buNone/>
              <a:defRPr>
                <a:solidFill>
                  <a:schemeClr val="tx1">
                    <a:tint val="75000"/>
                  </a:schemeClr>
                </a:solidFill>
              </a:defRPr>
            </a:lvl8pPr>
            <a:lvl9pPr marL="3651158"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1695323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4648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 name="矩形 2"/>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Tree>
    <p:extLst>
      <p:ext uri="{BB962C8B-B14F-4D97-AF65-F5344CB8AC3E}">
        <p14:creationId xmlns:p14="http://schemas.microsoft.com/office/powerpoint/2010/main" val="2725644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cxnSp>
        <p:nvCxnSpPr>
          <p:cNvPr id="3" name="直接连接符 2"/>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5219700" y="6488117"/>
            <a:ext cx="3924300" cy="369887"/>
          </a:xfrm>
          <a:prstGeom prst="rect">
            <a:avLst/>
          </a:prstGeom>
        </p:spPr>
        <p:txBody>
          <a:bodyPr lIns="91271" tIns="45638" rIns="91271" bIns="45638">
            <a:spAutoFit/>
          </a:bodyPr>
          <a:lstStyle>
            <a:defPPr>
              <a:defRPr lang="zh-CN"/>
            </a:defPPr>
            <a:lvl1pPr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lgn="r">
              <a:defRPr/>
            </a:pPr>
            <a:r>
              <a:rPr lang="en-US" altLang="zh-CN" sz="1800" dirty="0">
                <a:solidFill>
                  <a:srgbClr val="006600"/>
                </a:solidFill>
                <a:latin typeface="Calibri"/>
                <a:ea typeface="宋体"/>
              </a:rPr>
              <a:t>SUN YAT-SEN UNIVERSITY</a:t>
            </a:r>
            <a:endParaRPr lang="zh-CN" altLang="en-US" sz="1800" dirty="0">
              <a:solidFill>
                <a:srgbClr val="006600"/>
              </a:solidFill>
              <a:latin typeface="Calibri"/>
              <a:ea typeface="宋体"/>
            </a:endParaRPr>
          </a:p>
        </p:txBody>
      </p:sp>
      <p:sp>
        <p:nvSpPr>
          <p:cNvPr id="2" name="内容占位符 1"/>
          <p:cNvSpPr>
            <a:spLocks noGrp="1"/>
          </p:cNvSpPr>
          <p:nvPr>
            <p:ph/>
          </p:nvPr>
        </p:nvSpPr>
        <p:spPr>
          <a:xfrm>
            <a:off x="457200" y="274655"/>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2869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hangingPunct="1">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
        <p:nvSpPr>
          <p:cNvPr id="2" name="标题 1"/>
          <p:cNvSpPr>
            <a:spLocks noGrp="1"/>
          </p:cNvSpPr>
          <p:nvPr>
            <p:ph type="ctrTitle"/>
          </p:nvPr>
        </p:nvSpPr>
        <p:spPr>
          <a:xfrm>
            <a:off x="685800" y="2130428"/>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394" indent="0" algn="ctr">
              <a:buNone/>
              <a:defRPr>
                <a:solidFill>
                  <a:schemeClr val="tx1">
                    <a:tint val="75000"/>
                  </a:schemeClr>
                </a:solidFill>
              </a:defRPr>
            </a:lvl2pPr>
            <a:lvl3pPr marL="912790" indent="0" algn="ctr">
              <a:buNone/>
              <a:defRPr>
                <a:solidFill>
                  <a:schemeClr val="tx1">
                    <a:tint val="75000"/>
                  </a:schemeClr>
                </a:solidFill>
              </a:defRPr>
            </a:lvl3pPr>
            <a:lvl4pPr marL="1369186" indent="0" algn="ctr">
              <a:buNone/>
              <a:defRPr>
                <a:solidFill>
                  <a:schemeClr val="tx1">
                    <a:tint val="75000"/>
                  </a:schemeClr>
                </a:solidFill>
              </a:defRPr>
            </a:lvl4pPr>
            <a:lvl5pPr marL="1825580" indent="0" algn="ctr">
              <a:buNone/>
              <a:defRPr>
                <a:solidFill>
                  <a:schemeClr val="tx1">
                    <a:tint val="75000"/>
                  </a:schemeClr>
                </a:solidFill>
              </a:defRPr>
            </a:lvl5pPr>
            <a:lvl6pPr marL="2281976" indent="0" algn="ctr">
              <a:buNone/>
              <a:defRPr>
                <a:solidFill>
                  <a:schemeClr val="tx1">
                    <a:tint val="75000"/>
                  </a:schemeClr>
                </a:solidFill>
              </a:defRPr>
            </a:lvl6pPr>
            <a:lvl7pPr marL="2738370" indent="0" algn="ctr">
              <a:buNone/>
              <a:defRPr>
                <a:solidFill>
                  <a:schemeClr val="tx1">
                    <a:tint val="75000"/>
                  </a:schemeClr>
                </a:solidFill>
              </a:defRPr>
            </a:lvl7pPr>
            <a:lvl8pPr marL="3194757" indent="0" algn="ctr">
              <a:buNone/>
              <a:defRPr>
                <a:solidFill>
                  <a:schemeClr val="tx1">
                    <a:tint val="75000"/>
                  </a:schemeClr>
                </a:solidFill>
              </a:defRPr>
            </a:lvl8pPr>
            <a:lvl9pPr marL="3651158"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2613239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矩形 4"/>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8686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 name="矩形 2"/>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en-US" altLang="zh-CN" sz="1800">
                <a:solidFill>
                  <a:srgbClr val="006600"/>
                </a:solidFill>
                <a:latin typeface="Calibri" panose="020F0502020204030204" pitchFamily="34" charset="0"/>
              </a:rPr>
              <a:t>SUN YAT-SEN UNIVERSITY</a:t>
            </a:r>
            <a:endParaRPr lang="zh-CN" altLang="en-US" sz="1800">
              <a:solidFill>
                <a:srgbClr val="006600"/>
              </a:solidFill>
              <a:latin typeface="Calibri" panose="020F0502020204030204" pitchFamily="34" charset="0"/>
            </a:endParaRPr>
          </a:p>
        </p:txBody>
      </p:sp>
    </p:spTree>
    <p:extLst>
      <p:ext uri="{BB962C8B-B14F-4D97-AF65-F5344CB8AC3E}">
        <p14:creationId xmlns:p14="http://schemas.microsoft.com/office/powerpoint/2010/main" val="1122793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cxnSp>
        <p:nvCxnSpPr>
          <p:cNvPr id="3" name="直接连接符 2"/>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5219700" y="6488117"/>
            <a:ext cx="3924300" cy="369887"/>
          </a:xfrm>
          <a:prstGeom prst="rect">
            <a:avLst/>
          </a:prstGeom>
        </p:spPr>
        <p:txBody>
          <a:bodyPr lIns="91271" tIns="45638" rIns="91271" bIns="45638">
            <a:spAutoFit/>
          </a:bodyPr>
          <a:lstStyle>
            <a:defPPr>
              <a:defRPr lang="zh-CN"/>
            </a:defPPr>
            <a:lvl1pPr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8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chemeClr val="tx1"/>
                </a:solidFill>
                <a:latin typeface="Times New Roman" panose="02020603050405020304" pitchFamily="18" charset="0"/>
                <a:ea typeface="宋体" panose="02010600030101010101" pitchFamily="2" charset="-122"/>
                <a:cs typeface="+mn-cs"/>
              </a:defRPr>
            </a:lvl9pPr>
          </a:lstStyle>
          <a:p>
            <a:pPr algn="r">
              <a:defRPr/>
            </a:pPr>
            <a:r>
              <a:rPr lang="en-US" altLang="zh-CN" sz="1800" dirty="0">
                <a:solidFill>
                  <a:srgbClr val="006600"/>
                </a:solidFill>
                <a:latin typeface="Calibri"/>
                <a:ea typeface="宋体"/>
              </a:rPr>
              <a:t>SUN YAT-SEN UNIVERSITY</a:t>
            </a:r>
            <a:endParaRPr lang="zh-CN" altLang="en-US" sz="1800" dirty="0">
              <a:solidFill>
                <a:srgbClr val="006600"/>
              </a:solidFill>
              <a:latin typeface="Calibri"/>
              <a:ea typeface="宋体"/>
            </a:endParaRPr>
          </a:p>
        </p:txBody>
      </p:sp>
      <p:sp>
        <p:nvSpPr>
          <p:cNvPr id="2" name="内容占位符 1"/>
          <p:cNvSpPr>
            <a:spLocks noGrp="1"/>
          </p:cNvSpPr>
          <p:nvPr>
            <p:ph/>
          </p:nvPr>
        </p:nvSpPr>
        <p:spPr>
          <a:xfrm>
            <a:off x="457200" y="274655"/>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37542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97C12-5F0C-4EFB-B653-B8B355F324F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2DDBE2-8AB8-4EC9-B9FB-1629C9479E25}"/>
              </a:ext>
            </a:extLst>
          </p:cNvPr>
          <p:cNvSpPr>
            <a:spLocks noGrp="1"/>
          </p:cNvSpPr>
          <p:nvPr>
            <p:ph type="subTitle" idx="1"/>
          </p:nvPr>
        </p:nvSpPr>
        <p:spPr>
          <a:xfrm>
            <a:off x="1143000" y="3602040"/>
            <a:ext cx="6858000" cy="1655762"/>
          </a:xfrm>
        </p:spPr>
        <p:txBody>
          <a:bodyPr/>
          <a:lstStyle>
            <a:lvl1pPr marL="0" indent="0" algn="ctr">
              <a:buNone/>
              <a:defRPr sz="2400"/>
            </a:lvl1pPr>
            <a:lvl2pPr marL="456347" indent="0" algn="ctr">
              <a:buNone/>
              <a:defRPr sz="2000"/>
            </a:lvl2pPr>
            <a:lvl3pPr marL="912695" indent="0" algn="ctr">
              <a:buNone/>
              <a:defRPr sz="1800"/>
            </a:lvl3pPr>
            <a:lvl4pPr marL="1369044" indent="0" algn="ctr">
              <a:buNone/>
              <a:defRPr sz="1600"/>
            </a:lvl4pPr>
            <a:lvl5pPr marL="1825391" indent="0" algn="ctr">
              <a:buNone/>
              <a:defRPr sz="1600"/>
            </a:lvl5pPr>
            <a:lvl6pPr marL="2281739" indent="0" algn="ctr">
              <a:buNone/>
              <a:defRPr sz="1600"/>
            </a:lvl6pPr>
            <a:lvl7pPr marL="2738086" indent="0" algn="ctr">
              <a:buNone/>
              <a:defRPr sz="1600"/>
            </a:lvl7pPr>
            <a:lvl8pPr marL="3194426" indent="0" algn="ctr">
              <a:buNone/>
              <a:defRPr sz="1600"/>
            </a:lvl8pPr>
            <a:lvl9pPr marL="365077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A6CC4-3222-4A5E-B281-5691CC81D1C8}"/>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02631EDF-FC47-4472-87D5-C63CA399B4D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4B4EC663-26F7-4882-9A61-9CB247D109A7}"/>
              </a:ext>
            </a:extLst>
          </p:cNvPr>
          <p:cNvSpPr>
            <a:spLocks noGrp="1"/>
          </p:cNvSpPr>
          <p:nvPr>
            <p:ph type="sldNum" sz="quarter" idx="12"/>
          </p:nvPr>
        </p:nvSpPr>
        <p:spPr/>
        <p:txBody>
          <a:bodyPr/>
          <a:lstStyle>
            <a:lvl1pPr>
              <a:defRPr/>
            </a:lvl1pPr>
          </a:lstStyle>
          <a:p>
            <a:fld id="{0063933C-A271-4DD1-AF81-4B0F71E51C6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99777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F8AD4-06CA-4C15-BB6A-8F11C879DC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AA7A47-35AC-455D-BE0F-BBD2FDDF893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9CCB5B-ED05-4C01-ADF7-044E39BDA5F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CB392A40-FF00-47E4-8BCD-8E813FEE0368}"/>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F0764215-F959-4BDE-A438-E66F1C2F47DF}"/>
              </a:ext>
            </a:extLst>
          </p:cNvPr>
          <p:cNvSpPr>
            <a:spLocks noGrp="1"/>
          </p:cNvSpPr>
          <p:nvPr>
            <p:ph type="sldNum" sz="quarter" idx="12"/>
          </p:nvPr>
        </p:nvSpPr>
        <p:spPr/>
        <p:txBody>
          <a:bodyPr/>
          <a:lstStyle>
            <a:lvl1pPr>
              <a:defRPr/>
            </a:lvl1pPr>
          </a:lstStyle>
          <a:p>
            <a:fld id="{52394A18-CA53-462E-9105-B9D3AD580D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44648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9AC9E-6792-4D76-8781-A9977F5F697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FC8F30-3EEE-4F05-96C1-83C37A739441}"/>
              </a:ext>
            </a:extLst>
          </p:cNvPr>
          <p:cNvSpPr>
            <a:spLocks noGrp="1"/>
          </p:cNvSpPr>
          <p:nvPr>
            <p:ph type="body" idx="1"/>
          </p:nvPr>
        </p:nvSpPr>
        <p:spPr>
          <a:xfrm>
            <a:off x="623888" y="4589466"/>
            <a:ext cx="7886700" cy="1500187"/>
          </a:xfrm>
        </p:spPr>
        <p:txBody>
          <a:bodyPr/>
          <a:lstStyle>
            <a:lvl1pPr marL="0" indent="0">
              <a:buNone/>
              <a:defRPr sz="2400"/>
            </a:lvl1pPr>
            <a:lvl2pPr marL="456347" indent="0">
              <a:buNone/>
              <a:defRPr sz="2000"/>
            </a:lvl2pPr>
            <a:lvl3pPr marL="912695" indent="0">
              <a:buNone/>
              <a:defRPr sz="1800"/>
            </a:lvl3pPr>
            <a:lvl4pPr marL="1369044" indent="0">
              <a:buNone/>
              <a:defRPr sz="1600"/>
            </a:lvl4pPr>
            <a:lvl5pPr marL="1825391" indent="0">
              <a:buNone/>
              <a:defRPr sz="1600"/>
            </a:lvl5pPr>
            <a:lvl6pPr marL="2281739" indent="0">
              <a:buNone/>
              <a:defRPr sz="1600"/>
            </a:lvl6pPr>
            <a:lvl7pPr marL="2738086" indent="0">
              <a:buNone/>
              <a:defRPr sz="1600"/>
            </a:lvl7pPr>
            <a:lvl8pPr marL="3194426" indent="0">
              <a:buNone/>
              <a:defRPr sz="1600"/>
            </a:lvl8pPr>
            <a:lvl9pPr marL="3650779"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1D4773FB-FC06-4F03-B75D-521248E65E60}"/>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B635DC5-D509-4BF7-ACBC-24A7FBE8EF2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EF868A51-39AD-459B-B41D-193C976C049C}"/>
              </a:ext>
            </a:extLst>
          </p:cNvPr>
          <p:cNvSpPr>
            <a:spLocks noGrp="1"/>
          </p:cNvSpPr>
          <p:nvPr>
            <p:ph type="sldNum" sz="quarter" idx="12"/>
          </p:nvPr>
        </p:nvSpPr>
        <p:spPr/>
        <p:txBody>
          <a:bodyPr/>
          <a:lstStyle>
            <a:lvl1pPr>
              <a:defRPr/>
            </a:lvl1pPr>
          </a:lstStyle>
          <a:p>
            <a:fld id="{3929AC6C-76A6-4907-A3C4-4E0026E1C3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87719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9401-3E2B-4145-A8B0-E6BC42CB7E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4B0D35-D915-4C47-86EB-2DAB59465B49}"/>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79E8267-6422-4086-8B34-4E55A01F0E13}"/>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582AC4-808C-4FB4-B953-F10F4073D864}"/>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9E530479-353A-4065-BC3E-D5D5D41087AA}"/>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2C536C69-961A-48FB-8D27-86C789745F60}"/>
              </a:ext>
            </a:extLst>
          </p:cNvPr>
          <p:cNvSpPr>
            <a:spLocks noGrp="1"/>
          </p:cNvSpPr>
          <p:nvPr>
            <p:ph type="sldNum" sz="quarter" idx="12"/>
          </p:nvPr>
        </p:nvSpPr>
        <p:spPr/>
        <p:txBody>
          <a:bodyPr/>
          <a:lstStyle>
            <a:lvl1pPr>
              <a:defRPr/>
            </a:lvl1pPr>
          </a:lstStyle>
          <a:p>
            <a:fld id="{D6FBA692-0C38-411A-91EA-7AF1F60A517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391923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3DCA-1489-4DA2-BFCE-276ACCA0B1CC}"/>
              </a:ext>
            </a:extLst>
          </p:cNvPr>
          <p:cNvSpPr>
            <a:spLocks noGrp="1"/>
          </p:cNvSpPr>
          <p:nvPr>
            <p:ph type="title"/>
          </p:nvPr>
        </p:nvSpPr>
        <p:spPr>
          <a:xfrm>
            <a:off x="630241"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73C539-BA86-439D-82D5-95B68CF04BD2}"/>
              </a:ext>
            </a:extLst>
          </p:cNvPr>
          <p:cNvSpPr>
            <a:spLocks noGrp="1"/>
          </p:cNvSpPr>
          <p:nvPr>
            <p:ph type="body" idx="1"/>
          </p:nvPr>
        </p:nvSpPr>
        <p:spPr>
          <a:xfrm>
            <a:off x="630238" y="1681163"/>
            <a:ext cx="3868737" cy="823912"/>
          </a:xfrm>
        </p:spPr>
        <p:txBody>
          <a:bodyPr anchor="b"/>
          <a:lstStyle>
            <a:lvl1pPr marL="0" indent="0">
              <a:buNone/>
              <a:defRPr sz="2400" b="1"/>
            </a:lvl1pPr>
            <a:lvl2pPr marL="456347" indent="0">
              <a:buNone/>
              <a:defRPr sz="2000" b="1"/>
            </a:lvl2pPr>
            <a:lvl3pPr marL="912695" indent="0">
              <a:buNone/>
              <a:defRPr sz="1800" b="1"/>
            </a:lvl3pPr>
            <a:lvl4pPr marL="1369044" indent="0">
              <a:buNone/>
              <a:defRPr sz="1600" b="1"/>
            </a:lvl4pPr>
            <a:lvl5pPr marL="1825391" indent="0">
              <a:buNone/>
              <a:defRPr sz="1600" b="1"/>
            </a:lvl5pPr>
            <a:lvl6pPr marL="2281739" indent="0">
              <a:buNone/>
              <a:defRPr sz="1600" b="1"/>
            </a:lvl6pPr>
            <a:lvl7pPr marL="2738086" indent="0">
              <a:buNone/>
              <a:defRPr sz="1600" b="1"/>
            </a:lvl7pPr>
            <a:lvl8pPr marL="3194426" indent="0">
              <a:buNone/>
              <a:defRPr sz="1600" b="1"/>
            </a:lvl8pPr>
            <a:lvl9pPr marL="365077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85E68E3-717E-4EAF-A12D-BC756187E32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56C8F2E-26A5-48FF-A22D-D40244078B1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6347" indent="0">
              <a:buNone/>
              <a:defRPr sz="2000" b="1"/>
            </a:lvl2pPr>
            <a:lvl3pPr marL="912695" indent="0">
              <a:buNone/>
              <a:defRPr sz="1800" b="1"/>
            </a:lvl3pPr>
            <a:lvl4pPr marL="1369044" indent="0">
              <a:buNone/>
              <a:defRPr sz="1600" b="1"/>
            </a:lvl4pPr>
            <a:lvl5pPr marL="1825391" indent="0">
              <a:buNone/>
              <a:defRPr sz="1600" b="1"/>
            </a:lvl5pPr>
            <a:lvl6pPr marL="2281739" indent="0">
              <a:buNone/>
              <a:defRPr sz="1600" b="1"/>
            </a:lvl6pPr>
            <a:lvl7pPr marL="2738086" indent="0">
              <a:buNone/>
              <a:defRPr sz="1600" b="1"/>
            </a:lvl7pPr>
            <a:lvl8pPr marL="3194426" indent="0">
              <a:buNone/>
              <a:defRPr sz="1600" b="1"/>
            </a:lvl8pPr>
            <a:lvl9pPr marL="365077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53721C-F231-4DCB-8C22-4F0D85353DB3}"/>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536B5F-0E9B-46F9-A0CF-FEC093EB37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a:extLst>
              <a:ext uri="{FF2B5EF4-FFF2-40B4-BE49-F238E27FC236}">
                <a16:creationId xmlns:a16="http://schemas.microsoft.com/office/drawing/2014/main" id="{BFB498BD-F22C-4CF8-BCEF-8F19AFAAA196}"/>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a:extLst>
              <a:ext uri="{FF2B5EF4-FFF2-40B4-BE49-F238E27FC236}">
                <a16:creationId xmlns:a16="http://schemas.microsoft.com/office/drawing/2014/main" id="{496FB380-5EEB-4E0C-8C10-BA58DBA5C22A}"/>
              </a:ext>
            </a:extLst>
          </p:cNvPr>
          <p:cNvSpPr>
            <a:spLocks noGrp="1"/>
          </p:cNvSpPr>
          <p:nvPr>
            <p:ph type="sldNum" sz="quarter" idx="12"/>
          </p:nvPr>
        </p:nvSpPr>
        <p:spPr/>
        <p:txBody>
          <a:bodyPr/>
          <a:lstStyle>
            <a:lvl1pPr>
              <a:defRPr/>
            </a:lvl1pPr>
          </a:lstStyle>
          <a:p>
            <a:fld id="{2BB26C5B-3753-41C6-9B2C-AA154825FAD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9340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95B72-4210-4BF7-8F9D-A106174EA8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2097EA-F908-4913-8F4C-26BE1E33B7E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a:extLst>
              <a:ext uri="{FF2B5EF4-FFF2-40B4-BE49-F238E27FC236}">
                <a16:creationId xmlns:a16="http://schemas.microsoft.com/office/drawing/2014/main" id="{1D69B7DE-2867-45FE-B6C9-A1225E29055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a:extLst>
              <a:ext uri="{FF2B5EF4-FFF2-40B4-BE49-F238E27FC236}">
                <a16:creationId xmlns:a16="http://schemas.microsoft.com/office/drawing/2014/main" id="{963DBF23-8A59-4710-83A7-5E38E2D81910}"/>
              </a:ext>
            </a:extLst>
          </p:cNvPr>
          <p:cNvSpPr>
            <a:spLocks noGrp="1"/>
          </p:cNvSpPr>
          <p:nvPr>
            <p:ph type="sldNum" sz="quarter" idx="12"/>
          </p:nvPr>
        </p:nvSpPr>
        <p:spPr/>
        <p:txBody>
          <a:bodyPr/>
          <a:lstStyle>
            <a:lvl1pPr>
              <a:defRPr/>
            </a:lvl1pPr>
          </a:lstStyle>
          <a:p>
            <a:fld id="{753F6469-036B-4042-BE55-02D37BB6460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030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3" name="矩形 2"/>
          <p:cNvSpPr>
            <a:spLocks noChangeArrowheads="1"/>
          </p:cNvSpPr>
          <p:nvPr userDrawn="1"/>
        </p:nvSpPr>
        <p:spPr bwMode="auto">
          <a:xfrm>
            <a:off x="5795964" y="645318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hangingPunct="1">
              <a:defRPr/>
            </a:pPr>
            <a:r>
              <a:rPr lang="en-US" altLang="zh-CN" sz="1800">
                <a:solidFill>
                  <a:srgbClr val="006600"/>
                </a:solidFill>
                <a:latin typeface="Calibri" pitchFamily="34" charset="0"/>
              </a:rPr>
              <a:t>SUN YAT-SEN UNIVERSITY</a:t>
            </a:r>
            <a:endParaRPr lang="zh-CN" altLang="en-US" sz="1800">
              <a:solidFill>
                <a:srgbClr val="006600"/>
              </a:solidFill>
              <a:latin typeface="Calibri"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60838-5C23-4F5B-AF5E-68677DD5FE07}"/>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a:extLst>
              <a:ext uri="{FF2B5EF4-FFF2-40B4-BE49-F238E27FC236}">
                <a16:creationId xmlns:a16="http://schemas.microsoft.com/office/drawing/2014/main" id="{8460CED5-193B-49E9-9FB5-52540701711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a:extLst>
              <a:ext uri="{FF2B5EF4-FFF2-40B4-BE49-F238E27FC236}">
                <a16:creationId xmlns:a16="http://schemas.microsoft.com/office/drawing/2014/main" id="{2F32CDBE-9A59-488B-B5C5-B19ECCE42F01}"/>
              </a:ext>
            </a:extLst>
          </p:cNvPr>
          <p:cNvSpPr>
            <a:spLocks noGrp="1"/>
          </p:cNvSpPr>
          <p:nvPr>
            <p:ph type="sldNum" sz="quarter" idx="12"/>
          </p:nvPr>
        </p:nvSpPr>
        <p:spPr/>
        <p:txBody>
          <a:bodyPr/>
          <a:lstStyle>
            <a:lvl1pPr>
              <a:defRPr/>
            </a:lvl1pPr>
          </a:lstStyle>
          <a:p>
            <a:fld id="{8CE7D56E-541F-4F91-A07C-A4C5AF504B1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09054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EFEF5-5773-4CD4-B824-BD74829F36D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723A0A-95E4-4F8B-AD90-5962A991FD4E}"/>
              </a:ext>
            </a:extLst>
          </p:cNvPr>
          <p:cNvSpPr>
            <a:spLocks noGrp="1"/>
          </p:cNvSpPr>
          <p:nvPr>
            <p:ph idx="1"/>
          </p:nvPr>
        </p:nvSpPr>
        <p:spPr>
          <a:xfrm>
            <a:off x="3887788" y="987443"/>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594E111-7E30-4B29-B8ED-165C7560CBD7}"/>
              </a:ext>
            </a:extLst>
          </p:cNvPr>
          <p:cNvSpPr>
            <a:spLocks noGrp="1"/>
          </p:cNvSpPr>
          <p:nvPr>
            <p:ph type="body" sz="half" idx="2"/>
          </p:nvPr>
        </p:nvSpPr>
        <p:spPr>
          <a:xfrm>
            <a:off x="630239" y="2057400"/>
            <a:ext cx="2949575" cy="3811588"/>
          </a:xfrm>
        </p:spPr>
        <p:txBody>
          <a:bodyPr/>
          <a:lstStyle>
            <a:lvl1pPr marL="0" indent="0">
              <a:buNone/>
              <a:defRPr sz="1600"/>
            </a:lvl1pPr>
            <a:lvl2pPr marL="456347" indent="0">
              <a:buNone/>
              <a:defRPr sz="1400"/>
            </a:lvl2pPr>
            <a:lvl3pPr marL="912695" indent="0">
              <a:buNone/>
              <a:defRPr sz="1200"/>
            </a:lvl3pPr>
            <a:lvl4pPr marL="1369044" indent="0">
              <a:buNone/>
              <a:defRPr sz="1000"/>
            </a:lvl4pPr>
            <a:lvl5pPr marL="1825391" indent="0">
              <a:buNone/>
              <a:defRPr sz="1000"/>
            </a:lvl5pPr>
            <a:lvl6pPr marL="2281739" indent="0">
              <a:buNone/>
              <a:defRPr sz="1000"/>
            </a:lvl6pPr>
            <a:lvl7pPr marL="2738086" indent="0">
              <a:buNone/>
              <a:defRPr sz="1000"/>
            </a:lvl7pPr>
            <a:lvl8pPr marL="3194426" indent="0">
              <a:buNone/>
              <a:defRPr sz="1000"/>
            </a:lvl8pPr>
            <a:lvl9pPr marL="365077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445339-67A9-44C8-A97C-08137EC5B5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7C057207-00B0-4812-982A-54A9703221F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89252642-5767-4347-B3A7-23E2DCE94D56}"/>
              </a:ext>
            </a:extLst>
          </p:cNvPr>
          <p:cNvSpPr>
            <a:spLocks noGrp="1"/>
          </p:cNvSpPr>
          <p:nvPr>
            <p:ph type="sldNum" sz="quarter" idx="12"/>
          </p:nvPr>
        </p:nvSpPr>
        <p:spPr/>
        <p:txBody>
          <a:bodyPr/>
          <a:lstStyle>
            <a:lvl1pPr>
              <a:defRPr/>
            </a:lvl1pPr>
          </a:lstStyle>
          <a:p>
            <a:fld id="{6A4A4BDC-36FA-49EF-9C47-DADFCE449DC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58475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379F4-F23C-4C67-AEAB-72BB4E8A828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4E0CEC-BFEF-4FE8-AD48-7FA053EA7D3A}"/>
              </a:ext>
            </a:extLst>
          </p:cNvPr>
          <p:cNvSpPr>
            <a:spLocks noGrp="1"/>
          </p:cNvSpPr>
          <p:nvPr>
            <p:ph type="pic" idx="1"/>
          </p:nvPr>
        </p:nvSpPr>
        <p:spPr>
          <a:xfrm>
            <a:off x="3887788" y="987443"/>
            <a:ext cx="4629150" cy="4873625"/>
          </a:xfrm>
        </p:spPr>
        <p:txBody>
          <a:bodyPr/>
          <a:lstStyle>
            <a:lvl1pPr marL="0" indent="0">
              <a:buNone/>
              <a:defRPr sz="3200"/>
            </a:lvl1pPr>
            <a:lvl2pPr marL="456347" indent="0">
              <a:buNone/>
              <a:defRPr sz="2800"/>
            </a:lvl2pPr>
            <a:lvl3pPr marL="912695" indent="0">
              <a:buNone/>
              <a:defRPr sz="2400"/>
            </a:lvl3pPr>
            <a:lvl4pPr marL="1369044" indent="0">
              <a:buNone/>
              <a:defRPr sz="2000"/>
            </a:lvl4pPr>
            <a:lvl5pPr marL="1825391" indent="0">
              <a:buNone/>
              <a:defRPr sz="2000"/>
            </a:lvl5pPr>
            <a:lvl6pPr marL="2281739" indent="0">
              <a:buNone/>
              <a:defRPr sz="2000"/>
            </a:lvl6pPr>
            <a:lvl7pPr marL="2738086" indent="0">
              <a:buNone/>
              <a:defRPr sz="2000"/>
            </a:lvl7pPr>
            <a:lvl8pPr marL="3194426" indent="0">
              <a:buNone/>
              <a:defRPr sz="2000"/>
            </a:lvl8pPr>
            <a:lvl9pPr marL="3650779" indent="0">
              <a:buNone/>
              <a:defRPr sz="2000"/>
            </a:lvl9pPr>
          </a:lstStyle>
          <a:p>
            <a:endParaRPr lang="zh-CN" altLang="en-US"/>
          </a:p>
        </p:txBody>
      </p:sp>
      <p:sp>
        <p:nvSpPr>
          <p:cNvPr id="4" name="文本占位符 3">
            <a:extLst>
              <a:ext uri="{FF2B5EF4-FFF2-40B4-BE49-F238E27FC236}">
                <a16:creationId xmlns:a16="http://schemas.microsoft.com/office/drawing/2014/main" id="{8BFFE300-DC74-495D-8E5F-72E23940A113}"/>
              </a:ext>
            </a:extLst>
          </p:cNvPr>
          <p:cNvSpPr>
            <a:spLocks noGrp="1"/>
          </p:cNvSpPr>
          <p:nvPr>
            <p:ph type="body" sz="half" idx="2"/>
          </p:nvPr>
        </p:nvSpPr>
        <p:spPr>
          <a:xfrm>
            <a:off x="630239" y="2057400"/>
            <a:ext cx="2949575" cy="3811588"/>
          </a:xfrm>
        </p:spPr>
        <p:txBody>
          <a:bodyPr/>
          <a:lstStyle>
            <a:lvl1pPr marL="0" indent="0">
              <a:buNone/>
              <a:defRPr sz="1600"/>
            </a:lvl1pPr>
            <a:lvl2pPr marL="456347" indent="0">
              <a:buNone/>
              <a:defRPr sz="1400"/>
            </a:lvl2pPr>
            <a:lvl3pPr marL="912695" indent="0">
              <a:buNone/>
              <a:defRPr sz="1200"/>
            </a:lvl3pPr>
            <a:lvl4pPr marL="1369044" indent="0">
              <a:buNone/>
              <a:defRPr sz="1000"/>
            </a:lvl4pPr>
            <a:lvl5pPr marL="1825391" indent="0">
              <a:buNone/>
              <a:defRPr sz="1000"/>
            </a:lvl5pPr>
            <a:lvl6pPr marL="2281739" indent="0">
              <a:buNone/>
              <a:defRPr sz="1000"/>
            </a:lvl6pPr>
            <a:lvl7pPr marL="2738086" indent="0">
              <a:buNone/>
              <a:defRPr sz="1000"/>
            </a:lvl7pPr>
            <a:lvl8pPr marL="3194426" indent="0">
              <a:buNone/>
              <a:defRPr sz="1000"/>
            </a:lvl8pPr>
            <a:lvl9pPr marL="365077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66B30B-ADD2-4DD8-A50C-27AE4D3F2C11}"/>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F48F6784-FD4A-4B6E-956A-8773FFFE214C}"/>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93D158E0-90B8-40EB-BC3C-9399C99AF7F5}"/>
              </a:ext>
            </a:extLst>
          </p:cNvPr>
          <p:cNvSpPr>
            <a:spLocks noGrp="1"/>
          </p:cNvSpPr>
          <p:nvPr>
            <p:ph type="sldNum" sz="quarter" idx="12"/>
          </p:nvPr>
        </p:nvSpPr>
        <p:spPr/>
        <p:txBody>
          <a:bodyPr/>
          <a:lstStyle>
            <a:lvl1pPr>
              <a:defRPr/>
            </a:lvl1pPr>
          </a:lstStyle>
          <a:p>
            <a:fld id="{8914EF14-2508-4F2A-9A91-D744D4BB97C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258038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94158-6478-47FE-8C8F-949B29BA32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68A195-3663-40AE-AFC1-ECDD69C8A7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8E0D5-AB22-4A5B-AD65-BD4C1A42F086}"/>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57EF8C0-2032-475C-9C11-50A208AE1B01}"/>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17A55DBD-72C8-42B5-A7A1-93699771FE1F}"/>
              </a:ext>
            </a:extLst>
          </p:cNvPr>
          <p:cNvSpPr>
            <a:spLocks noGrp="1"/>
          </p:cNvSpPr>
          <p:nvPr>
            <p:ph type="sldNum" sz="quarter" idx="12"/>
          </p:nvPr>
        </p:nvSpPr>
        <p:spPr/>
        <p:txBody>
          <a:bodyPr/>
          <a:lstStyle>
            <a:lvl1pPr>
              <a:defRPr/>
            </a:lvl1pPr>
          </a:lstStyle>
          <a:p>
            <a:fld id="{29D6E29E-3041-4061-A384-3E0B8548239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356645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58E5C-8F36-4E42-AA36-63FE808E5D6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DB70C7-CD2C-473E-9980-7842F3CAD987}"/>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D558EA-DDDD-4ECD-9566-8972BA6086DB}"/>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8C94566E-7B8C-4A4E-A370-DA87084A1A0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ABFAEA6B-55BC-4823-BE95-C84112CA5546}"/>
              </a:ext>
            </a:extLst>
          </p:cNvPr>
          <p:cNvSpPr>
            <a:spLocks noGrp="1"/>
          </p:cNvSpPr>
          <p:nvPr>
            <p:ph type="sldNum" sz="quarter" idx="12"/>
          </p:nvPr>
        </p:nvSpPr>
        <p:spPr/>
        <p:txBody>
          <a:bodyPr/>
          <a:lstStyle>
            <a:lvl1pPr>
              <a:defRPr/>
            </a:lvl1pPr>
          </a:lstStyle>
          <a:p>
            <a:fld id="{3070AAEF-1431-4635-B97B-CA6ED1BC012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52351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720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97C12-5F0C-4EFB-B653-B8B355F324F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2DDBE2-8AB8-4EC9-B9FB-1629C9479E25}"/>
              </a:ext>
            </a:extLst>
          </p:cNvPr>
          <p:cNvSpPr>
            <a:spLocks noGrp="1"/>
          </p:cNvSpPr>
          <p:nvPr>
            <p:ph type="subTitle" idx="1"/>
          </p:nvPr>
        </p:nvSpPr>
        <p:spPr>
          <a:xfrm>
            <a:off x="1143000" y="3602040"/>
            <a:ext cx="6858000" cy="1655762"/>
          </a:xfrm>
        </p:spPr>
        <p:txBody>
          <a:bodyPr/>
          <a:lstStyle>
            <a:lvl1pPr marL="0" indent="0" algn="ctr">
              <a:buNone/>
              <a:defRPr sz="2400"/>
            </a:lvl1pPr>
            <a:lvl2pPr marL="456394" indent="0" algn="ctr">
              <a:buNone/>
              <a:defRPr sz="2000"/>
            </a:lvl2pPr>
            <a:lvl3pPr marL="912790" indent="0" algn="ctr">
              <a:buNone/>
              <a:defRPr sz="1800"/>
            </a:lvl3pPr>
            <a:lvl4pPr marL="1369186" indent="0" algn="ctr">
              <a:buNone/>
              <a:defRPr sz="1600"/>
            </a:lvl4pPr>
            <a:lvl5pPr marL="1825580" indent="0" algn="ctr">
              <a:buNone/>
              <a:defRPr sz="1600"/>
            </a:lvl5pPr>
            <a:lvl6pPr marL="2281976" indent="0" algn="ctr">
              <a:buNone/>
              <a:defRPr sz="1600"/>
            </a:lvl6pPr>
            <a:lvl7pPr marL="2738370" indent="0" algn="ctr">
              <a:buNone/>
              <a:defRPr sz="1600"/>
            </a:lvl7pPr>
            <a:lvl8pPr marL="3194757" indent="0" algn="ctr">
              <a:buNone/>
              <a:defRPr sz="1600"/>
            </a:lvl8pPr>
            <a:lvl9pPr marL="3651158"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A6CC4-3222-4A5E-B281-5691CC81D1C8}"/>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02631EDF-FC47-4472-87D5-C63CA399B4D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4B4EC663-26F7-4882-9A61-9CB247D109A7}"/>
              </a:ext>
            </a:extLst>
          </p:cNvPr>
          <p:cNvSpPr>
            <a:spLocks noGrp="1"/>
          </p:cNvSpPr>
          <p:nvPr>
            <p:ph type="sldNum" sz="quarter" idx="12"/>
          </p:nvPr>
        </p:nvSpPr>
        <p:spPr/>
        <p:txBody>
          <a:bodyPr/>
          <a:lstStyle>
            <a:lvl1pPr>
              <a:defRPr/>
            </a:lvl1pPr>
          </a:lstStyle>
          <a:p>
            <a:fld id="{0063933C-A271-4DD1-AF81-4B0F71E51C6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19054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F8AD4-06CA-4C15-BB6A-8F11C879DC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AA7A47-35AC-455D-BE0F-BBD2FDDF893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9CCB5B-ED05-4C01-ADF7-044E39BDA5F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CB392A40-FF00-47E4-8BCD-8E813FEE0368}"/>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F0764215-F959-4BDE-A438-E66F1C2F47DF}"/>
              </a:ext>
            </a:extLst>
          </p:cNvPr>
          <p:cNvSpPr>
            <a:spLocks noGrp="1"/>
          </p:cNvSpPr>
          <p:nvPr>
            <p:ph type="sldNum" sz="quarter" idx="12"/>
          </p:nvPr>
        </p:nvSpPr>
        <p:spPr/>
        <p:txBody>
          <a:bodyPr/>
          <a:lstStyle>
            <a:lvl1pPr>
              <a:defRPr/>
            </a:lvl1pPr>
          </a:lstStyle>
          <a:p>
            <a:fld id="{52394A18-CA53-462E-9105-B9D3AD580D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24338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9AC9E-6792-4D76-8781-A9977F5F697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FC8F30-3EEE-4F05-96C1-83C37A739441}"/>
              </a:ext>
            </a:extLst>
          </p:cNvPr>
          <p:cNvSpPr>
            <a:spLocks noGrp="1"/>
          </p:cNvSpPr>
          <p:nvPr>
            <p:ph type="body" idx="1"/>
          </p:nvPr>
        </p:nvSpPr>
        <p:spPr>
          <a:xfrm>
            <a:off x="623888" y="4589466"/>
            <a:ext cx="7886700" cy="1500187"/>
          </a:xfrm>
        </p:spPr>
        <p:txBody>
          <a:bodyPr/>
          <a:lstStyle>
            <a:lvl1pPr marL="0" indent="0">
              <a:buNone/>
              <a:defRPr sz="2400"/>
            </a:lvl1pPr>
            <a:lvl2pPr marL="456394" indent="0">
              <a:buNone/>
              <a:defRPr sz="2000"/>
            </a:lvl2pPr>
            <a:lvl3pPr marL="912790" indent="0">
              <a:buNone/>
              <a:defRPr sz="1800"/>
            </a:lvl3pPr>
            <a:lvl4pPr marL="1369186" indent="0">
              <a:buNone/>
              <a:defRPr sz="1600"/>
            </a:lvl4pPr>
            <a:lvl5pPr marL="1825580" indent="0">
              <a:buNone/>
              <a:defRPr sz="1600"/>
            </a:lvl5pPr>
            <a:lvl6pPr marL="2281976" indent="0">
              <a:buNone/>
              <a:defRPr sz="1600"/>
            </a:lvl6pPr>
            <a:lvl7pPr marL="2738370" indent="0">
              <a:buNone/>
              <a:defRPr sz="1600"/>
            </a:lvl7pPr>
            <a:lvl8pPr marL="3194757" indent="0">
              <a:buNone/>
              <a:defRPr sz="1600"/>
            </a:lvl8pPr>
            <a:lvl9pPr marL="3651158"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1D4773FB-FC06-4F03-B75D-521248E65E60}"/>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B635DC5-D509-4BF7-ACBC-24A7FBE8EF2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EF868A51-39AD-459B-B41D-193C976C049C}"/>
              </a:ext>
            </a:extLst>
          </p:cNvPr>
          <p:cNvSpPr>
            <a:spLocks noGrp="1"/>
          </p:cNvSpPr>
          <p:nvPr>
            <p:ph type="sldNum" sz="quarter" idx="12"/>
          </p:nvPr>
        </p:nvSpPr>
        <p:spPr/>
        <p:txBody>
          <a:bodyPr/>
          <a:lstStyle>
            <a:lvl1pPr>
              <a:defRPr/>
            </a:lvl1pPr>
          </a:lstStyle>
          <a:p>
            <a:fld id="{3929AC6C-76A6-4907-A3C4-4E0026E1C3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1805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9401-3E2B-4145-A8B0-E6BC42CB7E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4B0D35-D915-4C47-86EB-2DAB59465B49}"/>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79E8267-6422-4086-8B34-4E55A01F0E13}"/>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582AC4-808C-4FB4-B953-F10F4073D864}"/>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9E530479-353A-4065-BC3E-D5D5D41087AA}"/>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2C536C69-961A-48FB-8D27-86C789745F60}"/>
              </a:ext>
            </a:extLst>
          </p:cNvPr>
          <p:cNvSpPr>
            <a:spLocks noGrp="1"/>
          </p:cNvSpPr>
          <p:nvPr>
            <p:ph type="sldNum" sz="quarter" idx="12"/>
          </p:nvPr>
        </p:nvSpPr>
        <p:spPr/>
        <p:txBody>
          <a:bodyPr/>
          <a:lstStyle>
            <a:lvl1pPr>
              <a:defRPr/>
            </a:lvl1pPr>
          </a:lstStyle>
          <a:p>
            <a:fld id="{D6FBA692-0C38-411A-91EA-7AF1F60A517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62058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cxnSp>
        <p:nvCxnSpPr>
          <p:cNvPr id="3" name="直接连接符 2"/>
          <p:cNvCxnSpPr/>
          <p:nvPr userDrawn="1"/>
        </p:nvCxnSpPr>
        <p:spPr>
          <a:xfrm>
            <a:off x="0" y="6429375"/>
            <a:ext cx="9144000" cy="1588"/>
          </a:xfrm>
          <a:prstGeom prst="line">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a:xfrm>
            <a:off x="5219700" y="6488117"/>
            <a:ext cx="3924300" cy="369887"/>
          </a:xfrm>
          <a:prstGeom prst="rect">
            <a:avLst/>
          </a:prstGeom>
        </p:spPr>
        <p:txBody>
          <a:bodyPr lIns="91271" tIns="45638" rIns="91271" bIns="45638">
            <a:spAutoFit/>
          </a:bodyPr>
          <a:lstStyle>
            <a:defPPr>
              <a:defRPr lang="zh-CN"/>
            </a:defPPr>
            <a:lvl1pPr algn="l" rtl="0" fontAlgn="base">
              <a:spcBef>
                <a:spcPct val="0"/>
              </a:spcBef>
              <a:spcAft>
                <a:spcPct val="0"/>
              </a:spcAft>
              <a:defRPr sz="28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8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8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8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800" b="1" kern="1200">
                <a:solidFill>
                  <a:schemeClr val="tx1"/>
                </a:solidFill>
                <a:latin typeface="Times New Roman" pitchFamily="18" charset="0"/>
                <a:ea typeface="宋体" pitchFamily="2" charset="-122"/>
                <a:cs typeface="+mn-cs"/>
              </a:defRPr>
            </a:lvl5pPr>
            <a:lvl6pPr marL="2286000" algn="l" defTabSz="914400" rtl="0" eaLnBrk="1" latinLnBrk="0" hangingPunct="1">
              <a:defRPr sz="2800" b="1" kern="1200">
                <a:solidFill>
                  <a:schemeClr val="tx1"/>
                </a:solidFill>
                <a:latin typeface="Times New Roman" pitchFamily="18" charset="0"/>
                <a:ea typeface="宋体" pitchFamily="2" charset="-122"/>
                <a:cs typeface="+mn-cs"/>
              </a:defRPr>
            </a:lvl6pPr>
            <a:lvl7pPr marL="2743200" algn="l" defTabSz="914400" rtl="0" eaLnBrk="1" latinLnBrk="0" hangingPunct="1">
              <a:defRPr sz="2800" b="1" kern="1200">
                <a:solidFill>
                  <a:schemeClr val="tx1"/>
                </a:solidFill>
                <a:latin typeface="Times New Roman" pitchFamily="18" charset="0"/>
                <a:ea typeface="宋体" pitchFamily="2" charset="-122"/>
                <a:cs typeface="+mn-cs"/>
              </a:defRPr>
            </a:lvl7pPr>
            <a:lvl8pPr marL="3200400" algn="l" defTabSz="914400" rtl="0" eaLnBrk="1" latinLnBrk="0" hangingPunct="1">
              <a:defRPr sz="2800" b="1" kern="1200">
                <a:solidFill>
                  <a:schemeClr val="tx1"/>
                </a:solidFill>
                <a:latin typeface="Times New Roman" pitchFamily="18" charset="0"/>
                <a:ea typeface="宋体" pitchFamily="2" charset="-122"/>
                <a:cs typeface="+mn-cs"/>
              </a:defRPr>
            </a:lvl8pPr>
            <a:lvl9pPr marL="3657600" algn="l" defTabSz="914400" rtl="0" eaLnBrk="1" latinLnBrk="0" hangingPunct="1">
              <a:defRPr sz="2800" b="1" kern="1200">
                <a:solidFill>
                  <a:schemeClr val="tx1"/>
                </a:solidFill>
                <a:latin typeface="Times New Roman" pitchFamily="18" charset="0"/>
                <a:ea typeface="宋体" pitchFamily="2" charset="-122"/>
                <a:cs typeface="+mn-cs"/>
              </a:defRPr>
            </a:lvl9pPr>
          </a:lstStyle>
          <a:p>
            <a:pPr algn="r">
              <a:defRPr/>
            </a:pPr>
            <a:r>
              <a:rPr lang="en-US" altLang="zh-CN" sz="1800" dirty="0">
                <a:solidFill>
                  <a:srgbClr val="006600"/>
                </a:solidFill>
                <a:latin typeface="+mn-lt"/>
                <a:ea typeface="+mn-ea"/>
              </a:rPr>
              <a:t>SUN YAT-SEN UNIVERSITY</a:t>
            </a:r>
            <a:endParaRPr lang="zh-CN" altLang="en-US" sz="1800" dirty="0">
              <a:solidFill>
                <a:srgbClr val="006600"/>
              </a:solidFill>
              <a:latin typeface="+mn-lt"/>
              <a:ea typeface="+mn-ea"/>
            </a:endParaRPr>
          </a:p>
        </p:txBody>
      </p:sp>
      <p:sp>
        <p:nvSpPr>
          <p:cNvPr id="2" name="内容占位符 1"/>
          <p:cNvSpPr>
            <a:spLocks noGrp="1"/>
          </p:cNvSpPr>
          <p:nvPr>
            <p:ph/>
          </p:nvPr>
        </p:nvSpPr>
        <p:spPr>
          <a:xfrm>
            <a:off x="457200" y="274655"/>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363784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3DCA-1489-4DA2-BFCE-276ACCA0B1CC}"/>
              </a:ext>
            </a:extLst>
          </p:cNvPr>
          <p:cNvSpPr>
            <a:spLocks noGrp="1"/>
          </p:cNvSpPr>
          <p:nvPr>
            <p:ph type="title"/>
          </p:nvPr>
        </p:nvSpPr>
        <p:spPr>
          <a:xfrm>
            <a:off x="630241"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73C539-BA86-439D-82D5-95B68CF04BD2}"/>
              </a:ext>
            </a:extLst>
          </p:cNvPr>
          <p:cNvSpPr>
            <a:spLocks noGrp="1"/>
          </p:cNvSpPr>
          <p:nvPr>
            <p:ph type="body" idx="1"/>
          </p:nvPr>
        </p:nvSpPr>
        <p:spPr>
          <a:xfrm>
            <a:off x="630238" y="1681163"/>
            <a:ext cx="3868737" cy="823912"/>
          </a:xfrm>
        </p:spPr>
        <p:txBody>
          <a:bodyPr anchor="b"/>
          <a:lstStyle>
            <a:lvl1pPr marL="0" indent="0">
              <a:buNone/>
              <a:defRPr sz="2400" b="1"/>
            </a:lvl1pPr>
            <a:lvl2pPr marL="456394" indent="0">
              <a:buNone/>
              <a:defRPr sz="2000" b="1"/>
            </a:lvl2pPr>
            <a:lvl3pPr marL="912790" indent="0">
              <a:buNone/>
              <a:defRPr sz="1800" b="1"/>
            </a:lvl3pPr>
            <a:lvl4pPr marL="1369186" indent="0">
              <a:buNone/>
              <a:defRPr sz="1600" b="1"/>
            </a:lvl4pPr>
            <a:lvl5pPr marL="1825580" indent="0">
              <a:buNone/>
              <a:defRPr sz="1600" b="1"/>
            </a:lvl5pPr>
            <a:lvl6pPr marL="2281976" indent="0">
              <a:buNone/>
              <a:defRPr sz="1600" b="1"/>
            </a:lvl6pPr>
            <a:lvl7pPr marL="2738370" indent="0">
              <a:buNone/>
              <a:defRPr sz="1600" b="1"/>
            </a:lvl7pPr>
            <a:lvl8pPr marL="3194757" indent="0">
              <a:buNone/>
              <a:defRPr sz="1600" b="1"/>
            </a:lvl8pPr>
            <a:lvl9pPr marL="3651158"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85E68E3-717E-4EAF-A12D-BC756187E32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56C8F2E-26A5-48FF-A22D-D40244078B1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6394" indent="0">
              <a:buNone/>
              <a:defRPr sz="2000" b="1"/>
            </a:lvl2pPr>
            <a:lvl3pPr marL="912790" indent="0">
              <a:buNone/>
              <a:defRPr sz="1800" b="1"/>
            </a:lvl3pPr>
            <a:lvl4pPr marL="1369186" indent="0">
              <a:buNone/>
              <a:defRPr sz="1600" b="1"/>
            </a:lvl4pPr>
            <a:lvl5pPr marL="1825580" indent="0">
              <a:buNone/>
              <a:defRPr sz="1600" b="1"/>
            </a:lvl5pPr>
            <a:lvl6pPr marL="2281976" indent="0">
              <a:buNone/>
              <a:defRPr sz="1600" b="1"/>
            </a:lvl6pPr>
            <a:lvl7pPr marL="2738370" indent="0">
              <a:buNone/>
              <a:defRPr sz="1600" b="1"/>
            </a:lvl7pPr>
            <a:lvl8pPr marL="3194757" indent="0">
              <a:buNone/>
              <a:defRPr sz="1600" b="1"/>
            </a:lvl8pPr>
            <a:lvl9pPr marL="3651158"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53721C-F231-4DCB-8C22-4F0D85353DB3}"/>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536B5F-0E9B-46F9-A0CF-FEC093EB37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a:extLst>
              <a:ext uri="{FF2B5EF4-FFF2-40B4-BE49-F238E27FC236}">
                <a16:creationId xmlns:a16="http://schemas.microsoft.com/office/drawing/2014/main" id="{BFB498BD-F22C-4CF8-BCEF-8F19AFAAA196}"/>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a:extLst>
              <a:ext uri="{FF2B5EF4-FFF2-40B4-BE49-F238E27FC236}">
                <a16:creationId xmlns:a16="http://schemas.microsoft.com/office/drawing/2014/main" id="{496FB380-5EEB-4E0C-8C10-BA58DBA5C22A}"/>
              </a:ext>
            </a:extLst>
          </p:cNvPr>
          <p:cNvSpPr>
            <a:spLocks noGrp="1"/>
          </p:cNvSpPr>
          <p:nvPr>
            <p:ph type="sldNum" sz="quarter" idx="12"/>
          </p:nvPr>
        </p:nvSpPr>
        <p:spPr/>
        <p:txBody>
          <a:bodyPr/>
          <a:lstStyle>
            <a:lvl1pPr>
              <a:defRPr/>
            </a:lvl1pPr>
          </a:lstStyle>
          <a:p>
            <a:fld id="{2BB26C5B-3753-41C6-9B2C-AA154825FAD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927991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95B72-4210-4BF7-8F9D-A106174EA8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2097EA-F908-4913-8F4C-26BE1E33B7E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a:extLst>
              <a:ext uri="{FF2B5EF4-FFF2-40B4-BE49-F238E27FC236}">
                <a16:creationId xmlns:a16="http://schemas.microsoft.com/office/drawing/2014/main" id="{1D69B7DE-2867-45FE-B6C9-A1225E29055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a:extLst>
              <a:ext uri="{FF2B5EF4-FFF2-40B4-BE49-F238E27FC236}">
                <a16:creationId xmlns:a16="http://schemas.microsoft.com/office/drawing/2014/main" id="{963DBF23-8A59-4710-83A7-5E38E2D81910}"/>
              </a:ext>
            </a:extLst>
          </p:cNvPr>
          <p:cNvSpPr>
            <a:spLocks noGrp="1"/>
          </p:cNvSpPr>
          <p:nvPr>
            <p:ph type="sldNum" sz="quarter" idx="12"/>
          </p:nvPr>
        </p:nvSpPr>
        <p:spPr/>
        <p:txBody>
          <a:bodyPr/>
          <a:lstStyle>
            <a:lvl1pPr>
              <a:defRPr/>
            </a:lvl1pPr>
          </a:lstStyle>
          <a:p>
            <a:fld id="{753F6469-036B-4042-BE55-02D37BB6460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44695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60838-5C23-4F5B-AF5E-68677DD5FE07}"/>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a:extLst>
              <a:ext uri="{FF2B5EF4-FFF2-40B4-BE49-F238E27FC236}">
                <a16:creationId xmlns:a16="http://schemas.microsoft.com/office/drawing/2014/main" id="{8460CED5-193B-49E9-9FB5-52540701711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a:extLst>
              <a:ext uri="{FF2B5EF4-FFF2-40B4-BE49-F238E27FC236}">
                <a16:creationId xmlns:a16="http://schemas.microsoft.com/office/drawing/2014/main" id="{2F32CDBE-9A59-488B-B5C5-B19ECCE42F01}"/>
              </a:ext>
            </a:extLst>
          </p:cNvPr>
          <p:cNvSpPr>
            <a:spLocks noGrp="1"/>
          </p:cNvSpPr>
          <p:nvPr>
            <p:ph type="sldNum" sz="quarter" idx="12"/>
          </p:nvPr>
        </p:nvSpPr>
        <p:spPr/>
        <p:txBody>
          <a:bodyPr/>
          <a:lstStyle>
            <a:lvl1pPr>
              <a:defRPr/>
            </a:lvl1pPr>
          </a:lstStyle>
          <a:p>
            <a:fld id="{8CE7D56E-541F-4F91-A07C-A4C5AF504B1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37821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EFEF5-5773-4CD4-B824-BD74829F36D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723A0A-95E4-4F8B-AD90-5962A991FD4E}"/>
              </a:ext>
            </a:extLst>
          </p:cNvPr>
          <p:cNvSpPr>
            <a:spLocks noGrp="1"/>
          </p:cNvSpPr>
          <p:nvPr>
            <p:ph idx="1"/>
          </p:nvPr>
        </p:nvSpPr>
        <p:spPr>
          <a:xfrm>
            <a:off x="3887788" y="987442"/>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594E111-7E30-4B29-B8ED-165C7560CBD7}"/>
              </a:ext>
            </a:extLst>
          </p:cNvPr>
          <p:cNvSpPr>
            <a:spLocks noGrp="1"/>
          </p:cNvSpPr>
          <p:nvPr>
            <p:ph type="body" sz="half" idx="2"/>
          </p:nvPr>
        </p:nvSpPr>
        <p:spPr>
          <a:xfrm>
            <a:off x="630239" y="2057400"/>
            <a:ext cx="2949575" cy="3811588"/>
          </a:xfrm>
        </p:spPr>
        <p:txBody>
          <a:bodyPr/>
          <a:lstStyle>
            <a:lvl1pPr marL="0" indent="0">
              <a:buNone/>
              <a:defRPr sz="1600"/>
            </a:lvl1pPr>
            <a:lvl2pPr marL="456394" indent="0">
              <a:buNone/>
              <a:defRPr sz="1400"/>
            </a:lvl2pPr>
            <a:lvl3pPr marL="912790" indent="0">
              <a:buNone/>
              <a:defRPr sz="1200"/>
            </a:lvl3pPr>
            <a:lvl4pPr marL="1369186" indent="0">
              <a:buNone/>
              <a:defRPr sz="1000"/>
            </a:lvl4pPr>
            <a:lvl5pPr marL="1825580" indent="0">
              <a:buNone/>
              <a:defRPr sz="1000"/>
            </a:lvl5pPr>
            <a:lvl6pPr marL="2281976" indent="0">
              <a:buNone/>
              <a:defRPr sz="1000"/>
            </a:lvl6pPr>
            <a:lvl7pPr marL="2738370" indent="0">
              <a:buNone/>
              <a:defRPr sz="1000"/>
            </a:lvl7pPr>
            <a:lvl8pPr marL="3194757" indent="0">
              <a:buNone/>
              <a:defRPr sz="1000"/>
            </a:lvl8pPr>
            <a:lvl9pPr marL="365115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445339-67A9-44C8-A97C-08137EC5B5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7C057207-00B0-4812-982A-54A9703221F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89252642-5767-4347-B3A7-23E2DCE94D56}"/>
              </a:ext>
            </a:extLst>
          </p:cNvPr>
          <p:cNvSpPr>
            <a:spLocks noGrp="1"/>
          </p:cNvSpPr>
          <p:nvPr>
            <p:ph type="sldNum" sz="quarter" idx="12"/>
          </p:nvPr>
        </p:nvSpPr>
        <p:spPr/>
        <p:txBody>
          <a:bodyPr/>
          <a:lstStyle>
            <a:lvl1pPr>
              <a:defRPr/>
            </a:lvl1pPr>
          </a:lstStyle>
          <a:p>
            <a:fld id="{6A4A4BDC-36FA-49EF-9C47-DADFCE449DC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6690195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379F4-F23C-4C67-AEAB-72BB4E8A828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4E0CEC-BFEF-4FE8-AD48-7FA053EA7D3A}"/>
              </a:ext>
            </a:extLst>
          </p:cNvPr>
          <p:cNvSpPr>
            <a:spLocks noGrp="1"/>
          </p:cNvSpPr>
          <p:nvPr>
            <p:ph type="pic" idx="1"/>
          </p:nvPr>
        </p:nvSpPr>
        <p:spPr>
          <a:xfrm>
            <a:off x="3887788" y="987442"/>
            <a:ext cx="4629150" cy="4873625"/>
          </a:xfrm>
        </p:spPr>
        <p:txBody>
          <a:bodyPr/>
          <a:lstStyle>
            <a:lvl1pPr marL="0" indent="0">
              <a:buNone/>
              <a:defRPr sz="3200"/>
            </a:lvl1pPr>
            <a:lvl2pPr marL="456394" indent="0">
              <a:buNone/>
              <a:defRPr sz="2800"/>
            </a:lvl2pPr>
            <a:lvl3pPr marL="912790" indent="0">
              <a:buNone/>
              <a:defRPr sz="2400"/>
            </a:lvl3pPr>
            <a:lvl4pPr marL="1369186" indent="0">
              <a:buNone/>
              <a:defRPr sz="2000"/>
            </a:lvl4pPr>
            <a:lvl5pPr marL="1825580" indent="0">
              <a:buNone/>
              <a:defRPr sz="2000"/>
            </a:lvl5pPr>
            <a:lvl6pPr marL="2281976" indent="0">
              <a:buNone/>
              <a:defRPr sz="2000"/>
            </a:lvl6pPr>
            <a:lvl7pPr marL="2738370" indent="0">
              <a:buNone/>
              <a:defRPr sz="2000"/>
            </a:lvl7pPr>
            <a:lvl8pPr marL="3194757" indent="0">
              <a:buNone/>
              <a:defRPr sz="2000"/>
            </a:lvl8pPr>
            <a:lvl9pPr marL="3651158" indent="0">
              <a:buNone/>
              <a:defRPr sz="2000"/>
            </a:lvl9pPr>
          </a:lstStyle>
          <a:p>
            <a:endParaRPr lang="zh-CN" altLang="en-US"/>
          </a:p>
        </p:txBody>
      </p:sp>
      <p:sp>
        <p:nvSpPr>
          <p:cNvPr id="4" name="文本占位符 3">
            <a:extLst>
              <a:ext uri="{FF2B5EF4-FFF2-40B4-BE49-F238E27FC236}">
                <a16:creationId xmlns:a16="http://schemas.microsoft.com/office/drawing/2014/main" id="{8BFFE300-DC74-495D-8E5F-72E23940A113}"/>
              </a:ext>
            </a:extLst>
          </p:cNvPr>
          <p:cNvSpPr>
            <a:spLocks noGrp="1"/>
          </p:cNvSpPr>
          <p:nvPr>
            <p:ph type="body" sz="half" idx="2"/>
          </p:nvPr>
        </p:nvSpPr>
        <p:spPr>
          <a:xfrm>
            <a:off x="630239" y="2057400"/>
            <a:ext cx="2949575" cy="3811588"/>
          </a:xfrm>
        </p:spPr>
        <p:txBody>
          <a:bodyPr/>
          <a:lstStyle>
            <a:lvl1pPr marL="0" indent="0">
              <a:buNone/>
              <a:defRPr sz="1600"/>
            </a:lvl1pPr>
            <a:lvl2pPr marL="456394" indent="0">
              <a:buNone/>
              <a:defRPr sz="1400"/>
            </a:lvl2pPr>
            <a:lvl3pPr marL="912790" indent="0">
              <a:buNone/>
              <a:defRPr sz="1200"/>
            </a:lvl3pPr>
            <a:lvl4pPr marL="1369186" indent="0">
              <a:buNone/>
              <a:defRPr sz="1000"/>
            </a:lvl4pPr>
            <a:lvl5pPr marL="1825580" indent="0">
              <a:buNone/>
              <a:defRPr sz="1000"/>
            </a:lvl5pPr>
            <a:lvl6pPr marL="2281976" indent="0">
              <a:buNone/>
              <a:defRPr sz="1000"/>
            </a:lvl6pPr>
            <a:lvl7pPr marL="2738370" indent="0">
              <a:buNone/>
              <a:defRPr sz="1000"/>
            </a:lvl7pPr>
            <a:lvl8pPr marL="3194757" indent="0">
              <a:buNone/>
              <a:defRPr sz="1000"/>
            </a:lvl8pPr>
            <a:lvl9pPr marL="3651158"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66B30B-ADD2-4DD8-A50C-27AE4D3F2C11}"/>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F48F6784-FD4A-4B6E-956A-8773FFFE214C}"/>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93D158E0-90B8-40EB-BC3C-9399C99AF7F5}"/>
              </a:ext>
            </a:extLst>
          </p:cNvPr>
          <p:cNvSpPr>
            <a:spLocks noGrp="1"/>
          </p:cNvSpPr>
          <p:nvPr>
            <p:ph type="sldNum" sz="quarter" idx="12"/>
          </p:nvPr>
        </p:nvSpPr>
        <p:spPr/>
        <p:txBody>
          <a:bodyPr/>
          <a:lstStyle>
            <a:lvl1pPr>
              <a:defRPr/>
            </a:lvl1pPr>
          </a:lstStyle>
          <a:p>
            <a:fld id="{8914EF14-2508-4F2A-9A91-D744D4BB97C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871151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94158-6478-47FE-8C8F-949B29BA32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68A195-3663-40AE-AFC1-ECDD69C8A7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8E0D5-AB22-4A5B-AD65-BD4C1A42F086}"/>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57EF8C0-2032-475C-9C11-50A208AE1B01}"/>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17A55DBD-72C8-42B5-A7A1-93699771FE1F}"/>
              </a:ext>
            </a:extLst>
          </p:cNvPr>
          <p:cNvSpPr>
            <a:spLocks noGrp="1"/>
          </p:cNvSpPr>
          <p:nvPr>
            <p:ph type="sldNum" sz="quarter" idx="12"/>
          </p:nvPr>
        </p:nvSpPr>
        <p:spPr/>
        <p:txBody>
          <a:bodyPr/>
          <a:lstStyle>
            <a:lvl1pPr>
              <a:defRPr/>
            </a:lvl1pPr>
          </a:lstStyle>
          <a:p>
            <a:fld id="{29D6E29E-3041-4061-A384-3E0B8548239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91718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58E5C-8F36-4E42-AA36-63FE808E5D6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DB70C7-CD2C-473E-9980-7842F3CAD987}"/>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D558EA-DDDD-4ECD-9566-8972BA6086DB}"/>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8C94566E-7B8C-4A4E-A370-DA87084A1A0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ABFAEA6B-55BC-4823-BE95-C84112CA5546}"/>
              </a:ext>
            </a:extLst>
          </p:cNvPr>
          <p:cNvSpPr>
            <a:spLocks noGrp="1"/>
          </p:cNvSpPr>
          <p:nvPr>
            <p:ph type="sldNum" sz="quarter" idx="12"/>
          </p:nvPr>
        </p:nvSpPr>
        <p:spPr/>
        <p:txBody>
          <a:bodyPr/>
          <a:lstStyle>
            <a:lvl1pPr>
              <a:defRPr/>
            </a:lvl1pPr>
          </a:lstStyle>
          <a:p>
            <a:fld id="{3070AAEF-1431-4635-B97B-CA6ED1BC012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43040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97C12-5F0C-4EFB-B653-B8B355F324F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2DDBE2-8AB8-4EC9-B9FB-1629C9479E25}"/>
              </a:ext>
            </a:extLst>
          </p:cNvPr>
          <p:cNvSpPr>
            <a:spLocks noGrp="1"/>
          </p:cNvSpPr>
          <p:nvPr>
            <p:ph type="subTitle" idx="1"/>
          </p:nvPr>
        </p:nvSpPr>
        <p:spPr>
          <a:xfrm>
            <a:off x="1143000" y="3602040"/>
            <a:ext cx="6858000" cy="1655762"/>
          </a:xfrm>
        </p:spPr>
        <p:txBody>
          <a:bodyPr/>
          <a:lstStyle>
            <a:lvl1pPr marL="0" indent="0" algn="ctr">
              <a:buNone/>
              <a:defRPr sz="2400"/>
            </a:lvl1pPr>
            <a:lvl2pPr marL="456535" indent="0" algn="ctr">
              <a:buNone/>
              <a:defRPr sz="2000"/>
            </a:lvl2pPr>
            <a:lvl3pPr marL="913074" indent="0" algn="ctr">
              <a:buNone/>
              <a:defRPr sz="1800"/>
            </a:lvl3pPr>
            <a:lvl4pPr marL="1369612" indent="0" algn="ctr">
              <a:buNone/>
              <a:defRPr sz="1600"/>
            </a:lvl4pPr>
            <a:lvl5pPr marL="1826147" indent="0" algn="ctr">
              <a:buNone/>
              <a:defRPr sz="1600"/>
            </a:lvl5pPr>
            <a:lvl6pPr marL="2282685" indent="0" algn="ctr">
              <a:buNone/>
              <a:defRPr sz="1600"/>
            </a:lvl6pPr>
            <a:lvl7pPr marL="2739222" indent="0" algn="ctr">
              <a:buNone/>
              <a:defRPr sz="1600"/>
            </a:lvl7pPr>
            <a:lvl8pPr marL="3195752" indent="0" algn="ctr">
              <a:buNone/>
              <a:defRPr sz="1600"/>
            </a:lvl8pPr>
            <a:lvl9pPr marL="3652294"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A6CC4-3222-4A5E-B281-5691CC81D1C8}"/>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02631EDF-FC47-4472-87D5-C63CA399B4D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4B4EC663-26F7-4882-9A61-9CB247D109A7}"/>
              </a:ext>
            </a:extLst>
          </p:cNvPr>
          <p:cNvSpPr>
            <a:spLocks noGrp="1"/>
          </p:cNvSpPr>
          <p:nvPr>
            <p:ph type="sldNum" sz="quarter" idx="12"/>
          </p:nvPr>
        </p:nvSpPr>
        <p:spPr/>
        <p:txBody>
          <a:bodyPr/>
          <a:lstStyle>
            <a:lvl1pPr>
              <a:defRPr/>
            </a:lvl1pPr>
          </a:lstStyle>
          <a:p>
            <a:fld id="{0063933C-A271-4DD1-AF81-4B0F71E51C6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2334042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F8AD4-06CA-4C15-BB6A-8F11C879DC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AA7A47-35AC-455D-BE0F-BBD2FDDF893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9CCB5B-ED05-4C01-ADF7-044E39BDA5F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CB392A40-FF00-47E4-8BCD-8E813FEE0368}"/>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F0764215-F959-4BDE-A438-E66F1C2F47DF}"/>
              </a:ext>
            </a:extLst>
          </p:cNvPr>
          <p:cNvSpPr>
            <a:spLocks noGrp="1"/>
          </p:cNvSpPr>
          <p:nvPr>
            <p:ph type="sldNum" sz="quarter" idx="12"/>
          </p:nvPr>
        </p:nvSpPr>
        <p:spPr/>
        <p:txBody>
          <a:bodyPr/>
          <a:lstStyle>
            <a:lvl1pPr>
              <a:defRPr/>
            </a:lvl1pPr>
          </a:lstStyle>
          <a:p>
            <a:fld id="{52394A18-CA53-462E-9105-B9D3AD580D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59910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9AC9E-6792-4D76-8781-A9977F5F697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FC8F30-3EEE-4F05-96C1-83C37A739441}"/>
              </a:ext>
            </a:extLst>
          </p:cNvPr>
          <p:cNvSpPr>
            <a:spLocks noGrp="1"/>
          </p:cNvSpPr>
          <p:nvPr>
            <p:ph type="body" idx="1"/>
          </p:nvPr>
        </p:nvSpPr>
        <p:spPr>
          <a:xfrm>
            <a:off x="623888" y="4589466"/>
            <a:ext cx="7886700" cy="1500187"/>
          </a:xfrm>
        </p:spPr>
        <p:txBody>
          <a:bodyPr/>
          <a:lstStyle>
            <a:lvl1pPr marL="0" indent="0">
              <a:buNone/>
              <a:defRPr sz="2400"/>
            </a:lvl1pPr>
            <a:lvl2pPr marL="456535" indent="0">
              <a:buNone/>
              <a:defRPr sz="2000"/>
            </a:lvl2pPr>
            <a:lvl3pPr marL="913074" indent="0">
              <a:buNone/>
              <a:defRPr sz="1800"/>
            </a:lvl3pPr>
            <a:lvl4pPr marL="1369612" indent="0">
              <a:buNone/>
              <a:defRPr sz="1600"/>
            </a:lvl4pPr>
            <a:lvl5pPr marL="1826147" indent="0">
              <a:buNone/>
              <a:defRPr sz="1600"/>
            </a:lvl5pPr>
            <a:lvl6pPr marL="2282685" indent="0">
              <a:buNone/>
              <a:defRPr sz="1600"/>
            </a:lvl6pPr>
            <a:lvl7pPr marL="2739222" indent="0">
              <a:buNone/>
              <a:defRPr sz="1600"/>
            </a:lvl7pPr>
            <a:lvl8pPr marL="3195752" indent="0">
              <a:buNone/>
              <a:defRPr sz="1600"/>
            </a:lvl8pPr>
            <a:lvl9pPr marL="3652294"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1D4773FB-FC06-4F03-B75D-521248E65E60}"/>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B635DC5-D509-4BF7-ACBC-24A7FBE8EF2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EF868A51-39AD-459B-B41D-193C976C049C}"/>
              </a:ext>
            </a:extLst>
          </p:cNvPr>
          <p:cNvSpPr>
            <a:spLocks noGrp="1"/>
          </p:cNvSpPr>
          <p:nvPr>
            <p:ph type="sldNum" sz="quarter" idx="12"/>
          </p:nvPr>
        </p:nvSpPr>
        <p:spPr/>
        <p:txBody>
          <a:bodyPr/>
          <a:lstStyle>
            <a:lvl1pPr>
              <a:defRPr/>
            </a:lvl1pPr>
          </a:lstStyle>
          <a:p>
            <a:fld id="{3929AC6C-76A6-4907-A3C4-4E0026E1C3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470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8"/>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394" indent="0" algn="ctr">
              <a:buNone/>
              <a:defRPr>
                <a:solidFill>
                  <a:schemeClr val="tx1">
                    <a:tint val="75000"/>
                  </a:schemeClr>
                </a:solidFill>
              </a:defRPr>
            </a:lvl2pPr>
            <a:lvl3pPr marL="912790" indent="0" algn="ctr">
              <a:buNone/>
              <a:defRPr>
                <a:solidFill>
                  <a:schemeClr val="tx1">
                    <a:tint val="75000"/>
                  </a:schemeClr>
                </a:solidFill>
              </a:defRPr>
            </a:lvl3pPr>
            <a:lvl4pPr marL="1369186" indent="0" algn="ctr">
              <a:buNone/>
              <a:defRPr>
                <a:solidFill>
                  <a:schemeClr val="tx1">
                    <a:tint val="75000"/>
                  </a:schemeClr>
                </a:solidFill>
              </a:defRPr>
            </a:lvl4pPr>
            <a:lvl5pPr marL="1825580" indent="0" algn="ctr">
              <a:buNone/>
              <a:defRPr>
                <a:solidFill>
                  <a:schemeClr val="tx1">
                    <a:tint val="75000"/>
                  </a:schemeClr>
                </a:solidFill>
              </a:defRPr>
            </a:lvl5pPr>
            <a:lvl6pPr marL="2281976" indent="0" algn="ctr">
              <a:buNone/>
              <a:defRPr>
                <a:solidFill>
                  <a:schemeClr val="tx1">
                    <a:tint val="75000"/>
                  </a:schemeClr>
                </a:solidFill>
              </a:defRPr>
            </a:lvl6pPr>
            <a:lvl7pPr marL="2738370" indent="0" algn="ctr">
              <a:buNone/>
              <a:defRPr>
                <a:solidFill>
                  <a:schemeClr val="tx1">
                    <a:tint val="75000"/>
                  </a:schemeClr>
                </a:solidFill>
              </a:defRPr>
            </a:lvl7pPr>
            <a:lvl8pPr marL="3194757" indent="0" algn="ctr">
              <a:buNone/>
              <a:defRPr>
                <a:solidFill>
                  <a:schemeClr val="tx1">
                    <a:tint val="75000"/>
                  </a:schemeClr>
                </a:solidFill>
              </a:defRPr>
            </a:lvl8pPr>
            <a:lvl9pPr marL="365115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93EAE97-A437-4118-A50A-A4BC97396235}"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85290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9401-3E2B-4145-A8B0-E6BC42CB7E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4B0D35-D915-4C47-86EB-2DAB59465B49}"/>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79E8267-6422-4086-8B34-4E55A01F0E13}"/>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582AC4-808C-4FB4-B953-F10F4073D864}"/>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9E530479-353A-4065-BC3E-D5D5D41087AA}"/>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2C536C69-961A-48FB-8D27-86C789745F60}"/>
              </a:ext>
            </a:extLst>
          </p:cNvPr>
          <p:cNvSpPr>
            <a:spLocks noGrp="1"/>
          </p:cNvSpPr>
          <p:nvPr>
            <p:ph type="sldNum" sz="quarter" idx="12"/>
          </p:nvPr>
        </p:nvSpPr>
        <p:spPr/>
        <p:txBody>
          <a:bodyPr/>
          <a:lstStyle>
            <a:lvl1pPr>
              <a:defRPr/>
            </a:lvl1pPr>
          </a:lstStyle>
          <a:p>
            <a:fld id="{D6FBA692-0C38-411A-91EA-7AF1F60A517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807193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3DCA-1489-4DA2-BFCE-276ACCA0B1CC}"/>
              </a:ext>
            </a:extLst>
          </p:cNvPr>
          <p:cNvSpPr>
            <a:spLocks noGrp="1"/>
          </p:cNvSpPr>
          <p:nvPr>
            <p:ph type="title"/>
          </p:nvPr>
        </p:nvSpPr>
        <p:spPr>
          <a:xfrm>
            <a:off x="630241"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73C539-BA86-439D-82D5-95B68CF04BD2}"/>
              </a:ext>
            </a:extLst>
          </p:cNvPr>
          <p:cNvSpPr>
            <a:spLocks noGrp="1"/>
          </p:cNvSpPr>
          <p:nvPr>
            <p:ph type="body" idx="1"/>
          </p:nvPr>
        </p:nvSpPr>
        <p:spPr>
          <a:xfrm>
            <a:off x="630238" y="1681163"/>
            <a:ext cx="3868737" cy="823912"/>
          </a:xfrm>
        </p:spPr>
        <p:txBody>
          <a:bodyPr anchor="b"/>
          <a:lstStyle>
            <a:lvl1pPr marL="0" indent="0">
              <a:buNone/>
              <a:defRPr sz="2400" b="1"/>
            </a:lvl1pPr>
            <a:lvl2pPr marL="456535" indent="0">
              <a:buNone/>
              <a:defRPr sz="2000" b="1"/>
            </a:lvl2pPr>
            <a:lvl3pPr marL="913074" indent="0">
              <a:buNone/>
              <a:defRPr sz="1800" b="1"/>
            </a:lvl3pPr>
            <a:lvl4pPr marL="1369612" indent="0">
              <a:buNone/>
              <a:defRPr sz="1600" b="1"/>
            </a:lvl4pPr>
            <a:lvl5pPr marL="1826147" indent="0">
              <a:buNone/>
              <a:defRPr sz="1600" b="1"/>
            </a:lvl5pPr>
            <a:lvl6pPr marL="2282685" indent="0">
              <a:buNone/>
              <a:defRPr sz="1600" b="1"/>
            </a:lvl6pPr>
            <a:lvl7pPr marL="2739222" indent="0">
              <a:buNone/>
              <a:defRPr sz="1600" b="1"/>
            </a:lvl7pPr>
            <a:lvl8pPr marL="3195752" indent="0">
              <a:buNone/>
              <a:defRPr sz="1600" b="1"/>
            </a:lvl8pPr>
            <a:lvl9pPr marL="3652294"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85E68E3-717E-4EAF-A12D-BC756187E32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56C8F2E-26A5-48FF-A22D-D40244078B1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6535" indent="0">
              <a:buNone/>
              <a:defRPr sz="2000" b="1"/>
            </a:lvl2pPr>
            <a:lvl3pPr marL="913074" indent="0">
              <a:buNone/>
              <a:defRPr sz="1800" b="1"/>
            </a:lvl3pPr>
            <a:lvl4pPr marL="1369612" indent="0">
              <a:buNone/>
              <a:defRPr sz="1600" b="1"/>
            </a:lvl4pPr>
            <a:lvl5pPr marL="1826147" indent="0">
              <a:buNone/>
              <a:defRPr sz="1600" b="1"/>
            </a:lvl5pPr>
            <a:lvl6pPr marL="2282685" indent="0">
              <a:buNone/>
              <a:defRPr sz="1600" b="1"/>
            </a:lvl6pPr>
            <a:lvl7pPr marL="2739222" indent="0">
              <a:buNone/>
              <a:defRPr sz="1600" b="1"/>
            </a:lvl7pPr>
            <a:lvl8pPr marL="3195752" indent="0">
              <a:buNone/>
              <a:defRPr sz="1600" b="1"/>
            </a:lvl8pPr>
            <a:lvl9pPr marL="3652294"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53721C-F231-4DCB-8C22-4F0D85353DB3}"/>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536B5F-0E9B-46F9-A0CF-FEC093EB37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a:extLst>
              <a:ext uri="{FF2B5EF4-FFF2-40B4-BE49-F238E27FC236}">
                <a16:creationId xmlns:a16="http://schemas.microsoft.com/office/drawing/2014/main" id="{BFB498BD-F22C-4CF8-BCEF-8F19AFAAA196}"/>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a:extLst>
              <a:ext uri="{FF2B5EF4-FFF2-40B4-BE49-F238E27FC236}">
                <a16:creationId xmlns:a16="http://schemas.microsoft.com/office/drawing/2014/main" id="{496FB380-5EEB-4E0C-8C10-BA58DBA5C22A}"/>
              </a:ext>
            </a:extLst>
          </p:cNvPr>
          <p:cNvSpPr>
            <a:spLocks noGrp="1"/>
          </p:cNvSpPr>
          <p:nvPr>
            <p:ph type="sldNum" sz="quarter" idx="12"/>
          </p:nvPr>
        </p:nvSpPr>
        <p:spPr/>
        <p:txBody>
          <a:bodyPr/>
          <a:lstStyle>
            <a:lvl1pPr>
              <a:defRPr/>
            </a:lvl1pPr>
          </a:lstStyle>
          <a:p>
            <a:fld id="{2BB26C5B-3753-41C6-9B2C-AA154825FAD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00114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95B72-4210-4BF7-8F9D-A106174EA8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2097EA-F908-4913-8F4C-26BE1E33B7E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a:extLst>
              <a:ext uri="{FF2B5EF4-FFF2-40B4-BE49-F238E27FC236}">
                <a16:creationId xmlns:a16="http://schemas.microsoft.com/office/drawing/2014/main" id="{1D69B7DE-2867-45FE-B6C9-A1225E29055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a:extLst>
              <a:ext uri="{FF2B5EF4-FFF2-40B4-BE49-F238E27FC236}">
                <a16:creationId xmlns:a16="http://schemas.microsoft.com/office/drawing/2014/main" id="{963DBF23-8A59-4710-83A7-5E38E2D81910}"/>
              </a:ext>
            </a:extLst>
          </p:cNvPr>
          <p:cNvSpPr>
            <a:spLocks noGrp="1"/>
          </p:cNvSpPr>
          <p:nvPr>
            <p:ph type="sldNum" sz="quarter" idx="12"/>
          </p:nvPr>
        </p:nvSpPr>
        <p:spPr/>
        <p:txBody>
          <a:bodyPr/>
          <a:lstStyle>
            <a:lvl1pPr>
              <a:defRPr/>
            </a:lvl1pPr>
          </a:lstStyle>
          <a:p>
            <a:fld id="{753F6469-036B-4042-BE55-02D37BB6460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16586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60838-5C23-4F5B-AF5E-68677DD5FE07}"/>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a:extLst>
              <a:ext uri="{FF2B5EF4-FFF2-40B4-BE49-F238E27FC236}">
                <a16:creationId xmlns:a16="http://schemas.microsoft.com/office/drawing/2014/main" id="{8460CED5-193B-49E9-9FB5-52540701711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a:extLst>
              <a:ext uri="{FF2B5EF4-FFF2-40B4-BE49-F238E27FC236}">
                <a16:creationId xmlns:a16="http://schemas.microsoft.com/office/drawing/2014/main" id="{2F32CDBE-9A59-488B-B5C5-B19ECCE42F01}"/>
              </a:ext>
            </a:extLst>
          </p:cNvPr>
          <p:cNvSpPr>
            <a:spLocks noGrp="1"/>
          </p:cNvSpPr>
          <p:nvPr>
            <p:ph type="sldNum" sz="quarter" idx="12"/>
          </p:nvPr>
        </p:nvSpPr>
        <p:spPr/>
        <p:txBody>
          <a:bodyPr/>
          <a:lstStyle>
            <a:lvl1pPr>
              <a:defRPr/>
            </a:lvl1pPr>
          </a:lstStyle>
          <a:p>
            <a:fld id="{8CE7D56E-541F-4F91-A07C-A4C5AF504B1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3799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EFEF5-5773-4CD4-B824-BD74829F36D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723A0A-95E4-4F8B-AD90-5962A991FD4E}"/>
              </a:ext>
            </a:extLst>
          </p:cNvPr>
          <p:cNvSpPr>
            <a:spLocks noGrp="1"/>
          </p:cNvSpPr>
          <p:nvPr>
            <p:ph idx="1"/>
          </p:nvPr>
        </p:nvSpPr>
        <p:spPr>
          <a:xfrm>
            <a:off x="3887788" y="98743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594E111-7E30-4B29-B8ED-165C7560CBD7}"/>
              </a:ext>
            </a:extLst>
          </p:cNvPr>
          <p:cNvSpPr>
            <a:spLocks noGrp="1"/>
          </p:cNvSpPr>
          <p:nvPr>
            <p:ph type="body" sz="half" idx="2"/>
          </p:nvPr>
        </p:nvSpPr>
        <p:spPr>
          <a:xfrm>
            <a:off x="630239" y="2057400"/>
            <a:ext cx="2949575" cy="3811588"/>
          </a:xfrm>
        </p:spPr>
        <p:txBody>
          <a:bodyPr/>
          <a:lstStyle>
            <a:lvl1pPr marL="0" indent="0">
              <a:buNone/>
              <a:defRPr sz="1600"/>
            </a:lvl1pPr>
            <a:lvl2pPr marL="456535" indent="0">
              <a:buNone/>
              <a:defRPr sz="1400"/>
            </a:lvl2pPr>
            <a:lvl3pPr marL="913074" indent="0">
              <a:buNone/>
              <a:defRPr sz="1200"/>
            </a:lvl3pPr>
            <a:lvl4pPr marL="1369612" indent="0">
              <a:buNone/>
              <a:defRPr sz="1000"/>
            </a:lvl4pPr>
            <a:lvl5pPr marL="1826147" indent="0">
              <a:buNone/>
              <a:defRPr sz="1000"/>
            </a:lvl5pPr>
            <a:lvl6pPr marL="2282685" indent="0">
              <a:buNone/>
              <a:defRPr sz="1000"/>
            </a:lvl6pPr>
            <a:lvl7pPr marL="2739222" indent="0">
              <a:buNone/>
              <a:defRPr sz="1000"/>
            </a:lvl7pPr>
            <a:lvl8pPr marL="3195752" indent="0">
              <a:buNone/>
              <a:defRPr sz="1000"/>
            </a:lvl8pPr>
            <a:lvl9pPr marL="3652294"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445339-67A9-44C8-A97C-08137EC5B5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7C057207-00B0-4812-982A-54A9703221F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89252642-5767-4347-B3A7-23E2DCE94D56}"/>
              </a:ext>
            </a:extLst>
          </p:cNvPr>
          <p:cNvSpPr>
            <a:spLocks noGrp="1"/>
          </p:cNvSpPr>
          <p:nvPr>
            <p:ph type="sldNum" sz="quarter" idx="12"/>
          </p:nvPr>
        </p:nvSpPr>
        <p:spPr/>
        <p:txBody>
          <a:bodyPr/>
          <a:lstStyle>
            <a:lvl1pPr>
              <a:defRPr/>
            </a:lvl1pPr>
          </a:lstStyle>
          <a:p>
            <a:fld id="{6A4A4BDC-36FA-49EF-9C47-DADFCE449DC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642606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379F4-F23C-4C67-AEAB-72BB4E8A828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4E0CEC-BFEF-4FE8-AD48-7FA053EA7D3A}"/>
              </a:ext>
            </a:extLst>
          </p:cNvPr>
          <p:cNvSpPr>
            <a:spLocks noGrp="1"/>
          </p:cNvSpPr>
          <p:nvPr>
            <p:ph type="pic" idx="1"/>
          </p:nvPr>
        </p:nvSpPr>
        <p:spPr>
          <a:xfrm>
            <a:off x="3887788" y="987439"/>
            <a:ext cx="4629150" cy="4873625"/>
          </a:xfrm>
        </p:spPr>
        <p:txBody>
          <a:bodyPr/>
          <a:lstStyle>
            <a:lvl1pPr marL="0" indent="0">
              <a:buNone/>
              <a:defRPr sz="3200"/>
            </a:lvl1pPr>
            <a:lvl2pPr marL="456535" indent="0">
              <a:buNone/>
              <a:defRPr sz="2800"/>
            </a:lvl2pPr>
            <a:lvl3pPr marL="913074" indent="0">
              <a:buNone/>
              <a:defRPr sz="2400"/>
            </a:lvl3pPr>
            <a:lvl4pPr marL="1369612" indent="0">
              <a:buNone/>
              <a:defRPr sz="2000"/>
            </a:lvl4pPr>
            <a:lvl5pPr marL="1826147" indent="0">
              <a:buNone/>
              <a:defRPr sz="2000"/>
            </a:lvl5pPr>
            <a:lvl6pPr marL="2282685" indent="0">
              <a:buNone/>
              <a:defRPr sz="2000"/>
            </a:lvl6pPr>
            <a:lvl7pPr marL="2739222" indent="0">
              <a:buNone/>
              <a:defRPr sz="2000"/>
            </a:lvl7pPr>
            <a:lvl8pPr marL="3195752" indent="0">
              <a:buNone/>
              <a:defRPr sz="2000"/>
            </a:lvl8pPr>
            <a:lvl9pPr marL="3652294" indent="0">
              <a:buNone/>
              <a:defRPr sz="2000"/>
            </a:lvl9pPr>
          </a:lstStyle>
          <a:p>
            <a:endParaRPr lang="zh-CN" altLang="en-US"/>
          </a:p>
        </p:txBody>
      </p:sp>
      <p:sp>
        <p:nvSpPr>
          <p:cNvPr id="4" name="文本占位符 3">
            <a:extLst>
              <a:ext uri="{FF2B5EF4-FFF2-40B4-BE49-F238E27FC236}">
                <a16:creationId xmlns:a16="http://schemas.microsoft.com/office/drawing/2014/main" id="{8BFFE300-DC74-495D-8E5F-72E23940A113}"/>
              </a:ext>
            </a:extLst>
          </p:cNvPr>
          <p:cNvSpPr>
            <a:spLocks noGrp="1"/>
          </p:cNvSpPr>
          <p:nvPr>
            <p:ph type="body" sz="half" idx="2"/>
          </p:nvPr>
        </p:nvSpPr>
        <p:spPr>
          <a:xfrm>
            <a:off x="630239" y="2057400"/>
            <a:ext cx="2949575" cy="3811588"/>
          </a:xfrm>
        </p:spPr>
        <p:txBody>
          <a:bodyPr/>
          <a:lstStyle>
            <a:lvl1pPr marL="0" indent="0">
              <a:buNone/>
              <a:defRPr sz="1600"/>
            </a:lvl1pPr>
            <a:lvl2pPr marL="456535" indent="0">
              <a:buNone/>
              <a:defRPr sz="1400"/>
            </a:lvl2pPr>
            <a:lvl3pPr marL="913074" indent="0">
              <a:buNone/>
              <a:defRPr sz="1200"/>
            </a:lvl3pPr>
            <a:lvl4pPr marL="1369612" indent="0">
              <a:buNone/>
              <a:defRPr sz="1000"/>
            </a:lvl4pPr>
            <a:lvl5pPr marL="1826147" indent="0">
              <a:buNone/>
              <a:defRPr sz="1000"/>
            </a:lvl5pPr>
            <a:lvl6pPr marL="2282685" indent="0">
              <a:buNone/>
              <a:defRPr sz="1000"/>
            </a:lvl6pPr>
            <a:lvl7pPr marL="2739222" indent="0">
              <a:buNone/>
              <a:defRPr sz="1000"/>
            </a:lvl7pPr>
            <a:lvl8pPr marL="3195752" indent="0">
              <a:buNone/>
              <a:defRPr sz="1000"/>
            </a:lvl8pPr>
            <a:lvl9pPr marL="3652294"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66B30B-ADD2-4DD8-A50C-27AE4D3F2C11}"/>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F48F6784-FD4A-4B6E-956A-8773FFFE214C}"/>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93D158E0-90B8-40EB-BC3C-9399C99AF7F5}"/>
              </a:ext>
            </a:extLst>
          </p:cNvPr>
          <p:cNvSpPr>
            <a:spLocks noGrp="1"/>
          </p:cNvSpPr>
          <p:nvPr>
            <p:ph type="sldNum" sz="quarter" idx="12"/>
          </p:nvPr>
        </p:nvSpPr>
        <p:spPr/>
        <p:txBody>
          <a:bodyPr/>
          <a:lstStyle>
            <a:lvl1pPr>
              <a:defRPr/>
            </a:lvl1pPr>
          </a:lstStyle>
          <a:p>
            <a:fld id="{8914EF14-2508-4F2A-9A91-D744D4BB97C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449069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94158-6478-47FE-8C8F-949B29BA32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68A195-3663-40AE-AFC1-ECDD69C8A7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8E0D5-AB22-4A5B-AD65-BD4C1A42F086}"/>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57EF8C0-2032-475C-9C11-50A208AE1B01}"/>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17A55DBD-72C8-42B5-A7A1-93699771FE1F}"/>
              </a:ext>
            </a:extLst>
          </p:cNvPr>
          <p:cNvSpPr>
            <a:spLocks noGrp="1"/>
          </p:cNvSpPr>
          <p:nvPr>
            <p:ph type="sldNum" sz="quarter" idx="12"/>
          </p:nvPr>
        </p:nvSpPr>
        <p:spPr/>
        <p:txBody>
          <a:bodyPr/>
          <a:lstStyle>
            <a:lvl1pPr>
              <a:defRPr/>
            </a:lvl1pPr>
          </a:lstStyle>
          <a:p>
            <a:fld id="{29D6E29E-3041-4061-A384-3E0B8548239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49350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58E5C-8F36-4E42-AA36-63FE808E5D6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DB70C7-CD2C-473E-9980-7842F3CAD987}"/>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D558EA-DDDD-4ECD-9566-8972BA6086DB}"/>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8C94566E-7B8C-4A4E-A370-DA87084A1A0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ABFAEA6B-55BC-4823-BE95-C84112CA5546}"/>
              </a:ext>
            </a:extLst>
          </p:cNvPr>
          <p:cNvSpPr>
            <a:spLocks noGrp="1"/>
          </p:cNvSpPr>
          <p:nvPr>
            <p:ph type="sldNum" sz="quarter" idx="12"/>
          </p:nvPr>
        </p:nvSpPr>
        <p:spPr/>
        <p:txBody>
          <a:bodyPr/>
          <a:lstStyle>
            <a:lvl1pPr>
              <a:defRPr/>
            </a:lvl1pPr>
          </a:lstStyle>
          <a:p>
            <a:fld id="{3070AAEF-1431-4635-B97B-CA6ED1BC012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73835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97C12-5F0C-4EFB-B653-B8B355F324FA}"/>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32DDBE2-8AB8-4EC9-B9FB-1629C9479E25}"/>
              </a:ext>
            </a:extLst>
          </p:cNvPr>
          <p:cNvSpPr>
            <a:spLocks noGrp="1"/>
          </p:cNvSpPr>
          <p:nvPr>
            <p:ph type="subTitle" idx="1"/>
          </p:nvPr>
        </p:nvSpPr>
        <p:spPr>
          <a:xfrm>
            <a:off x="1143000" y="3602040"/>
            <a:ext cx="6858000" cy="1655762"/>
          </a:xfrm>
        </p:spPr>
        <p:txBody>
          <a:bodyPr/>
          <a:lstStyle>
            <a:lvl1pPr marL="0" indent="0" algn="ctr">
              <a:buNone/>
              <a:defRPr sz="2400"/>
            </a:lvl1pPr>
            <a:lvl2pPr marL="456915" indent="0" algn="ctr">
              <a:buNone/>
              <a:defRPr sz="2000"/>
            </a:lvl2pPr>
            <a:lvl3pPr marL="913832" indent="0" algn="ctr">
              <a:buNone/>
              <a:defRPr sz="1800"/>
            </a:lvl3pPr>
            <a:lvl4pPr marL="1370748" indent="0" algn="ctr">
              <a:buNone/>
              <a:defRPr sz="1600"/>
            </a:lvl4pPr>
            <a:lvl5pPr marL="1827662" indent="0" algn="ctr">
              <a:buNone/>
              <a:defRPr sz="1600"/>
            </a:lvl5pPr>
            <a:lvl6pPr marL="2284579" indent="0" algn="ctr">
              <a:buNone/>
              <a:defRPr sz="1600"/>
            </a:lvl6pPr>
            <a:lvl7pPr marL="2741494" indent="0" algn="ctr">
              <a:buNone/>
              <a:defRPr sz="1600"/>
            </a:lvl7pPr>
            <a:lvl8pPr marL="3198408" indent="0" algn="ctr">
              <a:buNone/>
              <a:defRPr sz="1600"/>
            </a:lvl8pPr>
            <a:lvl9pPr marL="3655325"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A5A6CC4-3222-4A5E-B281-5691CC81D1C8}"/>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02631EDF-FC47-4472-87D5-C63CA399B4D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4B4EC663-26F7-4882-9A61-9CB247D109A7}"/>
              </a:ext>
            </a:extLst>
          </p:cNvPr>
          <p:cNvSpPr>
            <a:spLocks noGrp="1"/>
          </p:cNvSpPr>
          <p:nvPr>
            <p:ph type="sldNum" sz="quarter" idx="12"/>
          </p:nvPr>
        </p:nvSpPr>
        <p:spPr/>
        <p:txBody>
          <a:bodyPr/>
          <a:lstStyle>
            <a:lvl1pPr>
              <a:defRPr/>
            </a:lvl1pPr>
          </a:lstStyle>
          <a:p>
            <a:fld id="{0063933C-A271-4DD1-AF81-4B0F71E51C6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2316212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F8AD4-06CA-4C15-BB6A-8F11C879DC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AA7A47-35AC-455D-BE0F-BBD2FDDF893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9CCB5B-ED05-4C01-ADF7-044E39BDA5F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CB392A40-FF00-47E4-8BCD-8E813FEE0368}"/>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F0764215-F959-4BDE-A438-E66F1C2F47DF}"/>
              </a:ext>
            </a:extLst>
          </p:cNvPr>
          <p:cNvSpPr>
            <a:spLocks noGrp="1"/>
          </p:cNvSpPr>
          <p:nvPr>
            <p:ph type="sldNum" sz="quarter" idx="12"/>
          </p:nvPr>
        </p:nvSpPr>
        <p:spPr/>
        <p:txBody>
          <a:bodyPr/>
          <a:lstStyle>
            <a:lvl1pPr>
              <a:defRPr/>
            </a:lvl1pPr>
          </a:lstStyle>
          <a:p>
            <a:fld id="{52394A18-CA53-462E-9105-B9D3AD580D8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40217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582DCFE-E6FC-4786-B154-F53B87D8DDD3}"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5378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9AC9E-6792-4D76-8781-A9977F5F697F}"/>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CFC8F30-3EEE-4F05-96C1-83C37A739441}"/>
              </a:ext>
            </a:extLst>
          </p:cNvPr>
          <p:cNvSpPr>
            <a:spLocks noGrp="1"/>
          </p:cNvSpPr>
          <p:nvPr>
            <p:ph type="body" idx="1"/>
          </p:nvPr>
        </p:nvSpPr>
        <p:spPr>
          <a:xfrm>
            <a:off x="623888" y="4589466"/>
            <a:ext cx="7886700" cy="1500187"/>
          </a:xfrm>
        </p:spPr>
        <p:txBody>
          <a:bodyPr/>
          <a:lstStyle>
            <a:lvl1pPr marL="0" indent="0">
              <a:buNone/>
              <a:defRPr sz="2400"/>
            </a:lvl1pPr>
            <a:lvl2pPr marL="456915" indent="0">
              <a:buNone/>
              <a:defRPr sz="2000"/>
            </a:lvl2pPr>
            <a:lvl3pPr marL="913832" indent="0">
              <a:buNone/>
              <a:defRPr sz="1800"/>
            </a:lvl3pPr>
            <a:lvl4pPr marL="1370748" indent="0">
              <a:buNone/>
              <a:defRPr sz="1600"/>
            </a:lvl4pPr>
            <a:lvl5pPr marL="1827662" indent="0">
              <a:buNone/>
              <a:defRPr sz="1600"/>
            </a:lvl5pPr>
            <a:lvl6pPr marL="2284579" indent="0">
              <a:buNone/>
              <a:defRPr sz="1600"/>
            </a:lvl6pPr>
            <a:lvl7pPr marL="2741494" indent="0">
              <a:buNone/>
              <a:defRPr sz="1600"/>
            </a:lvl7pPr>
            <a:lvl8pPr marL="3198408" indent="0">
              <a:buNone/>
              <a:defRPr sz="1600"/>
            </a:lvl8pPr>
            <a:lvl9pPr marL="3655325"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1D4773FB-FC06-4F03-B75D-521248E65E60}"/>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B635DC5-D509-4BF7-ACBC-24A7FBE8EF2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EF868A51-39AD-459B-B41D-193C976C049C}"/>
              </a:ext>
            </a:extLst>
          </p:cNvPr>
          <p:cNvSpPr>
            <a:spLocks noGrp="1"/>
          </p:cNvSpPr>
          <p:nvPr>
            <p:ph type="sldNum" sz="quarter" idx="12"/>
          </p:nvPr>
        </p:nvSpPr>
        <p:spPr/>
        <p:txBody>
          <a:bodyPr/>
          <a:lstStyle>
            <a:lvl1pPr>
              <a:defRPr/>
            </a:lvl1pPr>
          </a:lstStyle>
          <a:p>
            <a:fld id="{3929AC6C-76A6-4907-A3C4-4E0026E1C3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81567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C9401-3E2B-4145-A8B0-E6BC42CB7E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4B0D35-D915-4C47-86EB-2DAB59465B49}"/>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79E8267-6422-4086-8B34-4E55A01F0E13}"/>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9582AC4-808C-4FB4-B953-F10F4073D864}"/>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9E530479-353A-4065-BC3E-D5D5D41087AA}"/>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2C536C69-961A-48FB-8D27-86C789745F60}"/>
              </a:ext>
            </a:extLst>
          </p:cNvPr>
          <p:cNvSpPr>
            <a:spLocks noGrp="1"/>
          </p:cNvSpPr>
          <p:nvPr>
            <p:ph type="sldNum" sz="quarter" idx="12"/>
          </p:nvPr>
        </p:nvSpPr>
        <p:spPr/>
        <p:txBody>
          <a:bodyPr/>
          <a:lstStyle>
            <a:lvl1pPr>
              <a:defRPr/>
            </a:lvl1pPr>
          </a:lstStyle>
          <a:p>
            <a:fld id="{D6FBA692-0C38-411A-91EA-7AF1F60A517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239281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3DCA-1489-4DA2-BFCE-276ACCA0B1CC}"/>
              </a:ext>
            </a:extLst>
          </p:cNvPr>
          <p:cNvSpPr>
            <a:spLocks noGrp="1"/>
          </p:cNvSpPr>
          <p:nvPr>
            <p:ph type="title"/>
          </p:nvPr>
        </p:nvSpPr>
        <p:spPr>
          <a:xfrm>
            <a:off x="630241"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73C539-BA86-439D-82D5-95B68CF04BD2}"/>
              </a:ext>
            </a:extLst>
          </p:cNvPr>
          <p:cNvSpPr>
            <a:spLocks noGrp="1"/>
          </p:cNvSpPr>
          <p:nvPr>
            <p:ph type="body" idx="1"/>
          </p:nvPr>
        </p:nvSpPr>
        <p:spPr>
          <a:xfrm>
            <a:off x="630238" y="1681163"/>
            <a:ext cx="3868737" cy="82391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85E68E3-717E-4EAF-A12D-BC756187E323}"/>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56C8F2E-26A5-48FF-A22D-D40244078B1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53721C-F231-4DCB-8C22-4F0D85353DB3}"/>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536B5F-0E9B-46F9-A0CF-FEC093EB37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a:extLst>
              <a:ext uri="{FF2B5EF4-FFF2-40B4-BE49-F238E27FC236}">
                <a16:creationId xmlns:a16="http://schemas.microsoft.com/office/drawing/2014/main" id="{BFB498BD-F22C-4CF8-BCEF-8F19AFAAA196}"/>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a:extLst>
              <a:ext uri="{FF2B5EF4-FFF2-40B4-BE49-F238E27FC236}">
                <a16:creationId xmlns:a16="http://schemas.microsoft.com/office/drawing/2014/main" id="{496FB380-5EEB-4E0C-8C10-BA58DBA5C22A}"/>
              </a:ext>
            </a:extLst>
          </p:cNvPr>
          <p:cNvSpPr>
            <a:spLocks noGrp="1"/>
          </p:cNvSpPr>
          <p:nvPr>
            <p:ph type="sldNum" sz="quarter" idx="12"/>
          </p:nvPr>
        </p:nvSpPr>
        <p:spPr/>
        <p:txBody>
          <a:bodyPr/>
          <a:lstStyle>
            <a:lvl1pPr>
              <a:defRPr/>
            </a:lvl1pPr>
          </a:lstStyle>
          <a:p>
            <a:fld id="{2BB26C5B-3753-41C6-9B2C-AA154825FAD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338132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95B72-4210-4BF7-8F9D-A106174EA8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52097EA-F908-4913-8F4C-26BE1E33B7E5}"/>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a:extLst>
              <a:ext uri="{FF2B5EF4-FFF2-40B4-BE49-F238E27FC236}">
                <a16:creationId xmlns:a16="http://schemas.microsoft.com/office/drawing/2014/main" id="{1D69B7DE-2867-45FE-B6C9-A1225E29055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a:extLst>
              <a:ext uri="{FF2B5EF4-FFF2-40B4-BE49-F238E27FC236}">
                <a16:creationId xmlns:a16="http://schemas.microsoft.com/office/drawing/2014/main" id="{963DBF23-8A59-4710-83A7-5E38E2D81910}"/>
              </a:ext>
            </a:extLst>
          </p:cNvPr>
          <p:cNvSpPr>
            <a:spLocks noGrp="1"/>
          </p:cNvSpPr>
          <p:nvPr>
            <p:ph type="sldNum" sz="quarter" idx="12"/>
          </p:nvPr>
        </p:nvSpPr>
        <p:spPr/>
        <p:txBody>
          <a:bodyPr/>
          <a:lstStyle>
            <a:lvl1pPr>
              <a:defRPr/>
            </a:lvl1pPr>
          </a:lstStyle>
          <a:p>
            <a:fld id="{753F6469-036B-4042-BE55-02D37BB6460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928878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60838-5C23-4F5B-AF5E-68677DD5FE07}"/>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a:extLst>
              <a:ext uri="{FF2B5EF4-FFF2-40B4-BE49-F238E27FC236}">
                <a16:creationId xmlns:a16="http://schemas.microsoft.com/office/drawing/2014/main" id="{8460CED5-193B-49E9-9FB5-52540701711D}"/>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a:extLst>
              <a:ext uri="{FF2B5EF4-FFF2-40B4-BE49-F238E27FC236}">
                <a16:creationId xmlns:a16="http://schemas.microsoft.com/office/drawing/2014/main" id="{2F32CDBE-9A59-488B-B5C5-B19ECCE42F01}"/>
              </a:ext>
            </a:extLst>
          </p:cNvPr>
          <p:cNvSpPr>
            <a:spLocks noGrp="1"/>
          </p:cNvSpPr>
          <p:nvPr>
            <p:ph type="sldNum" sz="quarter" idx="12"/>
          </p:nvPr>
        </p:nvSpPr>
        <p:spPr/>
        <p:txBody>
          <a:bodyPr/>
          <a:lstStyle>
            <a:lvl1pPr>
              <a:defRPr/>
            </a:lvl1pPr>
          </a:lstStyle>
          <a:p>
            <a:fld id="{8CE7D56E-541F-4F91-A07C-A4C5AF504B1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22508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EFEF5-5773-4CD4-B824-BD74829F36D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723A0A-95E4-4F8B-AD90-5962A991FD4E}"/>
              </a:ext>
            </a:extLst>
          </p:cNvPr>
          <p:cNvSpPr>
            <a:spLocks noGrp="1"/>
          </p:cNvSpPr>
          <p:nvPr>
            <p:ph idx="1"/>
          </p:nvPr>
        </p:nvSpPr>
        <p:spPr>
          <a:xfrm>
            <a:off x="3887788" y="9874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594E111-7E30-4B29-B8ED-165C7560CBD7}"/>
              </a:ext>
            </a:extLst>
          </p:cNvPr>
          <p:cNvSpPr>
            <a:spLocks noGrp="1"/>
          </p:cNvSpPr>
          <p:nvPr>
            <p:ph type="body" sz="half" idx="2"/>
          </p:nvPr>
        </p:nvSpPr>
        <p:spPr>
          <a:xfrm>
            <a:off x="630239" y="2057400"/>
            <a:ext cx="2949575" cy="3811588"/>
          </a:xfrm>
        </p:spPr>
        <p:txBody>
          <a:bodyPr/>
          <a:lstStyle>
            <a:lvl1pPr marL="0" indent="0">
              <a:buNone/>
              <a:defRPr sz="1600"/>
            </a:lvl1pPr>
            <a:lvl2pPr marL="456915" indent="0">
              <a:buNone/>
              <a:defRPr sz="1400"/>
            </a:lvl2pPr>
            <a:lvl3pPr marL="913832" indent="0">
              <a:buNone/>
              <a:defRPr sz="1200"/>
            </a:lvl3pPr>
            <a:lvl4pPr marL="1370748" indent="0">
              <a:buNone/>
              <a:defRPr sz="1000"/>
            </a:lvl4pPr>
            <a:lvl5pPr marL="1827662" indent="0">
              <a:buNone/>
              <a:defRPr sz="1000"/>
            </a:lvl5pPr>
            <a:lvl6pPr marL="2284579" indent="0">
              <a:buNone/>
              <a:defRPr sz="1000"/>
            </a:lvl6pPr>
            <a:lvl7pPr marL="2741494" indent="0">
              <a:buNone/>
              <a:defRPr sz="1000"/>
            </a:lvl7pPr>
            <a:lvl8pPr marL="3198408" indent="0">
              <a:buNone/>
              <a:defRPr sz="1000"/>
            </a:lvl8pPr>
            <a:lvl9pPr marL="3655325"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445339-67A9-44C8-A97C-08137EC5B512}"/>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7C057207-00B0-4812-982A-54A9703221FE}"/>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89252642-5767-4347-B3A7-23E2DCE94D56}"/>
              </a:ext>
            </a:extLst>
          </p:cNvPr>
          <p:cNvSpPr>
            <a:spLocks noGrp="1"/>
          </p:cNvSpPr>
          <p:nvPr>
            <p:ph type="sldNum" sz="quarter" idx="12"/>
          </p:nvPr>
        </p:nvSpPr>
        <p:spPr/>
        <p:txBody>
          <a:bodyPr/>
          <a:lstStyle>
            <a:lvl1pPr>
              <a:defRPr/>
            </a:lvl1pPr>
          </a:lstStyle>
          <a:p>
            <a:fld id="{6A4A4BDC-36FA-49EF-9C47-DADFCE449DC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370028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379F4-F23C-4C67-AEAB-72BB4E8A8285}"/>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4E0CEC-BFEF-4FE8-AD48-7FA053EA7D3A}"/>
              </a:ext>
            </a:extLst>
          </p:cNvPr>
          <p:cNvSpPr>
            <a:spLocks noGrp="1"/>
          </p:cNvSpPr>
          <p:nvPr>
            <p:ph type="pic" idx="1"/>
          </p:nvPr>
        </p:nvSpPr>
        <p:spPr>
          <a:xfrm>
            <a:off x="3887788" y="987431"/>
            <a:ext cx="4629150" cy="4873625"/>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zh-CN" altLang="en-US"/>
          </a:p>
        </p:txBody>
      </p:sp>
      <p:sp>
        <p:nvSpPr>
          <p:cNvPr id="4" name="文本占位符 3">
            <a:extLst>
              <a:ext uri="{FF2B5EF4-FFF2-40B4-BE49-F238E27FC236}">
                <a16:creationId xmlns:a16="http://schemas.microsoft.com/office/drawing/2014/main" id="{8BFFE300-DC74-495D-8E5F-72E23940A113}"/>
              </a:ext>
            </a:extLst>
          </p:cNvPr>
          <p:cNvSpPr>
            <a:spLocks noGrp="1"/>
          </p:cNvSpPr>
          <p:nvPr>
            <p:ph type="body" sz="half" idx="2"/>
          </p:nvPr>
        </p:nvSpPr>
        <p:spPr>
          <a:xfrm>
            <a:off x="630239" y="2057400"/>
            <a:ext cx="2949575" cy="3811588"/>
          </a:xfrm>
        </p:spPr>
        <p:txBody>
          <a:bodyPr/>
          <a:lstStyle>
            <a:lvl1pPr marL="0" indent="0">
              <a:buNone/>
              <a:defRPr sz="1600"/>
            </a:lvl1pPr>
            <a:lvl2pPr marL="456915" indent="0">
              <a:buNone/>
              <a:defRPr sz="1400"/>
            </a:lvl2pPr>
            <a:lvl3pPr marL="913832" indent="0">
              <a:buNone/>
              <a:defRPr sz="1200"/>
            </a:lvl3pPr>
            <a:lvl4pPr marL="1370748" indent="0">
              <a:buNone/>
              <a:defRPr sz="1000"/>
            </a:lvl4pPr>
            <a:lvl5pPr marL="1827662" indent="0">
              <a:buNone/>
              <a:defRPr sz="1000"/>
            </a:lvl5pPr>
            <a:lvl6pPr marL="2284579" indent="0">
              <a:buNone/>
              <a:defRPr sz="1000"/>
            </a:lvl6pPr>
            <a:lvl7pPr marL="2741494" indent="0">
              <a:buNone/>
              <a:defRPr sz="1000"/>
            </a:lvl7pPr>
            <a:lvl8pPr marL="3198408" indent="0">
              <a:buNone/>
              <a:defRPr sz="1000"/>
            </a:lvl8pPr>
            <a:lvl9pPr marL="3655325"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66B30B-ADD2-4DD8-A50C-27AE4D3F2C11}"/>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a:extLst>
              <a:ext uri="{FF2B5EF4-FFF2-40B4-BE49-F238E27FC236}">
                <a16:creationId xmlns:a16="http://schemas.microsoft.com/office/drawing/2014/main" id="{F48F6784-FD4A-4B6E-956A-8773FFFE214C}"/>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a:extLst>
              <a:ext uri="{FF2B5EF4-FFF2-40B4-BE49-F238E27FC236}">
                <a16:creationId xmlns:a16="http://schemas.microsoft.com/office/drawing/2014/main" id="{93D158E0-90B8-40EB-BC3C-9399C99AF7F5}"/>
              </a:ext>
            </a:extLst>
          </p:cNvPr>
          <p:cNvSpPr>
            <a:spLocks noGrp="1"/>
          </p:cNvSpPr>
          <p:nvPr>
            <p:ph type="sldNum" sz="quarter" idx="12"/>
          </p:nvPr>
        </p:nvSpPr>
        <p:spPr/>
        <p:txBody>
          <a:bodyPr/>
          <a:lstStyle>
            <a:lvl1pPr>
              <a:defRPr/>
            </a:lvl1pPr>
          </a:lstStyle>
          <a:p>
            <a:fld id="{8914EF14-2508-4F2A-9A91-D744D4BB97C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04513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94158-6478-47FE-8C8F-949B29BA32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68A195-3663-40AE-AFC1-ECDD69C8A7C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368E0D5-AB22-4A5B-AD65-BD4C1A42F086}"/>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F57EF8C0-2032-475C-9C11-50A208AE1B01}"/>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17A55DBD-72C8-42B5-A7A1-93699771FE1F}"/>
              </a:ext>
            </a:extLst>
          </p:cNvPr>
          <p:cNvSpPr>
            <a:spLocks noGrp="1"/>
          </p:cNvSpPr>
          <p:nvPr>
            <p:ph type="sldNum" sz="quarter" idx="12"/>
          </p:nvPr>
        </p:nvSpPr>
        <p:spPr/>
        <p:txBody>
          <a:bodyPr/>
          <a:lstStyle>
            <a:lvl1pPr>
              <a:defRPr/>
            </a:lvl1pPr>
          </a:lstStyle>
          <a:p>
            <a:fld id="{29D6E29E-3041-4061-A384-3E0B8548239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4425249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2458E5C-8F36-4E42-AA36-63FE808E5D65}"/>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DB70C7-CD2C-473E-9980-7842F3CAD987}"/>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DD558EA-DDDD-4ECD-9566-8972BA6086DB}"/>
              </a:ext>
            </a:extLst>
          </p:cNvPr>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a:extLst>
              <a:ext uri="{FF2B5EF4-FFF2-40B4-BE49-F238E27FC236}">
                <a16:creationId xmlns:a16="http://schemas.microsoft.com/office/drawing/2014/main" id="{8C94566E-7B8C-4A4E-A370-DA87084A1A02}"/>
              </a:ext>
            </a:extLst>
          </p:cNvPr>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a:extLst>
              <a:ext uri="{FF2B5EF4-FFF2-40B4-BE49-F238E27FC236}">
                <a16:creationId xmlns:a16="http://schemas.microsoft.com/office/drawing/2014/main" id="{ABFAEA6B-55BC-4823-BE95-C84112CA5546}"/>
              </a:ext>
            </a:extLst>
          </p:cNvPr>
          <p:cNvSpPr>
            <a:spLocks noGrp="1"/>
          </p:cNvSpPr>
          <p:nvPr>
            <p:ph type="sldNum" sz="quarter" idx="12"/>
          </p:nvPr>
        </p:nvSpPr>
        <p:spPr/>
        <p:txBody>
          <a:bodyPr/>
          <a:lstStyle>
            <a:lvl1pPr>
              <a:defRPr/>
            </a:lvl1pPr>
          </a:lstStyle>
          <a:p>
            <a:fld id="{3070AAEF-1431-4635-B97B-CA6ED1BC012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8519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17"/>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394" indent="0">
              <a:buNone/>
              <a:defRPr sz="1800">
                <a:solidFill>
                  <a:schemeClr val="tx1">
                    <a:tint val="75000"/>
                  </a:schemeClr>
                </a:solidFill>
              </a:defRPr>
            </a:lvl2pPr>
            <a:lvl3pPr marL="912790" indent="0">
              <a:buNone/>
              <a:defRPr sz="1600">
                <a:solidFill>
                  <a:schemeClr val="tx1">
                    <a:tint val="75000"/>
                  </a:schemeClr>
                </a:solidFill>
              </a:defRPr>
            </a:lvl3pPr>
            <a:lvl4pPr marL="1369186" indent="0">
              <a:buNone/>
              <a:defRPr sz="1400">
                <a:solidFill>
                  <a:schemeClr val="tx1">
                    <a:tint val="75000"/>
                  </a:schemeClr>
                </a:solidFill>
              </a:defRPr>
            </a:lvl4pPr>
            <a:lvl5pPr marL="1825580" indent="0">
              <a:buNone/>
              <a:defRPr sz="1400">
                <a:solidFill>
                  <a:schemeClr val="tx1">
                    <a:tint val="75000"/>
                  </a:schemeClr>
                </a:solidFill>
              </a:defRPr>
            </a:lvl5pPr>
            <a:lvl6pPr marL="2281976" indent="0">
              <a:buNone/>
              <a:defRPr sz="1400">
                <a:solidFill>
                  <a:schemeClr val="tx1">
                    <a:tint val="75000"/>
                  </a:schemeClr>
                </a:solidFill>
              </a:defRPr>
            </a:lvl6pPr>
            <a:lvl7pPr marL="2738370" indent="0">
              <a:buNone/>
              <a:defRPr sz="1400">
                <a:solidFill>
                  <a:schemeClr val="tx1">
                    <a:tint val="75000"/>
                  </a:schemeClr>
                </a:solidFill>
              </a:defRPr>
            </a:lvl7pPr>
            <a:lvl8pPr marL="3194757" indent="0">
              <a:buNone/>
              <a:defRPr sz="1400">
                <a:solidFill>
                  <a:schemeClr val="tx1">
                    <a:tint val="75000"/>
                  </a:schemeClr>
                </a:solidFill>
              </a:defRPr>
            </a:lvl8pPr>
            <a:lvl9pPr marL="3651158"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88847C-BE9E-4A10-97C6-ED2951F1A1B4}"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1499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1AE079D-13D3-4ECC-B724-1426DE10B0E0}"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505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p:spPr>
        <p:txBody>
          <a:bodyPr anchor="b"/>
          <a:lstStyle>
            <a:lvl1pPr marL="0" indent="0">
              <a:buNone/>
              <a:defRPr sz="2400" b="1"/>
            </a:lvl1pPr>
            <a:lvl2pPr marL="456394" indent="0">
              <a:buNone/>
              <a:defRPr sz="2000" b="1"/>
            </a:lvl2pPr>
            <a:lvl3pPr marL="912790" indent="0">
              <a:buNone/>
              <a:defRPr sz="1800" b="1"/>
            </a:lvl3pPr>
            <a:lvl4pPr marL="1369186" indent="0">
              <a:buNone/>
              <a:defRPr sz="1600" b="1"/>
            </a:lvl4pPr>
            <a:lvl5pPr marL="1825580" indent="0">
              <a:buNone/>
              <a:defRPr sz="1600" b="1"/>
            </a:lvl5pPr>
            <a:lvl6pPr marL="2281976" indent="0">
              <a:buNone/>
              <a:defRPr sz="1600" b="1"/>
            </a:lvl6pPr>
            <a:lvl7pPr marL="2738370" indent="0">
              <a:buNone/>
              <a:defRPr sz="1600" b="1"/>
            </a:lvl7pPr>
            <a:lvl8pPr marL="3194757" indent="0">
              <a:buNone/>
              <a:defRPr sz="1600" b="1"/>
            </a:lvl8pPr>
            <a:lvl9pPr marL="3651158"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4"/>
            <a:ext cx="4041775" cy="639762"/>
          </a:xfrm>
        </p:spPr>
        <p:txBody>
          <a:bodyPr anchor="b"/>
          <a:lstStyle>
            <a:lvl1pPr marL="0" indent="0">
              <a:buNone/>
              <a:defRPr sz="2400" b="1"/>
            </a:lvl1pPr>
            <a:lvl2pPr marL="456394" indent="0">
              <a:buNone/>
              <a:defRPr sz="2000" b="1"/>
            </a:lvl2pPr>
            <a:lvl3pPr marL="912790" indent="0">
              <a:buNone/>
              <a:defRPr sz="1800" b="1"/>
            </a:lvl3pPr>
            <a:lvl4pPr marL="1369186" indent="0">
              <a:buNone/>
              <a:defRPr sz="1600" b="1"/>
            </a:lvl4pPr>
            <a:lvl5pPr marL="1825580" indent="0">
              <a:buNone/>
              <a:defRPr sz="1600" b="1"/>
            </a:lvl5pPr>
            <a:lvl6pPr marL="2281976" indent="0">
              <a:buNone/>
              <a:defRPr sz="1600" b="1"/>
            </a:lvl6pPr>
            <a:lvl7pPr marL="2738370" indent="0">
              <a:buNone/>
              <a:defRPr sz="1600" b="1"/>
            </a:lvl7pPr>
            <a:lvl8pPr marL="3194757" indent="0">
              <a:buNone/>
              <a:defRPr sz="1600" b="1"/>
            </a:lvl8pPr>
            <a:lvl9pPr marL="3651158"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F924E-442C-4E6F-9797-A21646FFAF76}" type="datetime1">
              <a:rPr lang="zh-CN" altLang="en-US" smtClean="0">
                <a:solidFill>
                  <a:prstClr val="black">
                    <a:tint val="75000"/>
                  </a:prstClr>
                </a:solidFill>
              </a:rPr>
              <a:pPr/>
              <a:t>2022/03/05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37085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271" tIns="45638" rIns="91271" bIns="45638"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3"/>
            <a:ext cx="8229600" cy="4525963"/>
          </a:xfrm>
          <a:prstGeom prst="rect">
            <a:avLst/>
          </a:prstGeom>
          <a:noFill/>
          <a:ln w="9525">
            <a:noFill/>
            <a:miter lim="800000"/>
            <a:headEnd/>
            <a:tailEnd/>
          </a:ln>
        </p:spPr>
        <p:txBody>
          <a:bodyPr vert="horz" wrap="square" lIns="91271" tIns="45638" rIns="91271" bIns="45638"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6394" algn="ctr" rtl="0" fontAlgn="base">
        <a:spcBef>
          <a:spcPct val="0"/>
        </a:spcBef>
        <a:spcAft>
          <a:spcPct val="0"/>
        </a:spcAft>
        <a:defRPr sz="4400">
          <a:solidFill>
            <a:schemeClr val="tx1"/>
          </a:solidFill>
          <a:latin typeface="Calibri" pitchFamily="34" charset="0"/>
          <a:ea typeface="宋体" pitchFamily="2" charset="-122"/>
        </a:defRPr>
      </a:lvl6pPr>
      <a:lvl7pPr marL="912790" algn="ctr" rtl="0" fontAlgn="base">
        <a:spcBef>
          <a:spcPct val="0"/>
        </a:spcBef>
        <a:spcAft>
          <a:spcPct val="0"/>
        </a:spcAft>
        <a:defRPr sz="4400">
          <a:solidFill>
            <a:schemeClr val="tx1"/>
          </a:solidFill>
          <a:latin typeface="Calibri" pitchFamily="34" charset="0"/>
          <a:ea typeface="宋体" pitchFamily="2" charset="-122"/>
        </a:defRPr>
      </a:lvl7pPr>
      <a:lvl8pPr marL="1369186" algn="ctr" rtl="0" fontAlgn="base">
        <a:spcBef>
          <a:spcPct val="0"/>
        </a:spcBef>
        <a:spcAft>
          <a:spcPct val="0"/>
        </a:spcAft>
        <a:defRPr sz="4400">
          <a:solidFill>
            <a:schemeClr val="tx1"/>
          </a:solidFill>
          <a:latin typeface="Calibri" pitchFamily="34" charset="0"/>
          <a:ea typeface="宋体" pitchFamily="2" charset="-122"/>
        </a:defRPr>
      </a:lvl8pPr>
      <a:lvl9pPr marL="182558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295" indent="-342295"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1642" indent="-285248"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0990" indent="-228197"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597380" indent="-228197"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3778" indent="-228197"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0172"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68"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63"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57"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271" tIns="45638" rIns="91271" bIns="45638"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3"/>
            <a:ext cx="8229600" cy="4525963"/>
          </a:xfrm>
          <a:prstGeom prst="rect">
            <a:avLst/>
          </a:prstGeom>
        </p:spPr>
        <p:txBody>
          <a:bodyPr vert="horz" lIns="91271" tIns="45638" rIns="91271" bIns="4563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67"/>
            <a:ext cx="2133600" cy="365125"/>
          </a:xfrm>
          <a:prstGeom prst="rect">
            <a:avLst/>
          </a:prstGeom>
        </p:spPr>
        <p:txBody>
          <a:bodyPr vert="horz" lIns="91271" tIns="45638" rIns="91271" bIns="45638" rtlCol="0" anchor="ctr"/>
          <a:lstStyle>
            <a:lvl1pPr algn="l">
              <a:defRPr sz="1200">
                <a:solidFill>
                  <a:schemeClr val="tx1">
                    <a:tint val="75000"/>
                  </a:schemeClr>
                </a:solidFill>
              </a:defRPr>
            </a:lvl1pPr>
          </a:lstStyle>
          <a:p>
            <a:pPr fontAlgn="auto">
              <a:spcBef>
                <a:spcPts val="0"/>
              </a:spcBef>
              <a:spcAft>
                <a:spcPts val="0"/>
              </a:spcAft>
            </a:pPr>
            <a:fld id="{2CF2319B-877E-4033-9054-BB112D415086}" type="datetime1">
              <a:rPr lang="zh-CN" altLang="en-US" b="0" smtClean="0">
                <a:solidFill>
                  <a:prstClr val="black">
                    <a:tint val="75000"/>
                  </a:prstClr>
                </a:solidFill>
                <a:latin typeface="Calibri"/>
                <a:ea typeface="宋体"/>
              </a:rPr>
              <a:pPr fontAlgn="auto">
                <a:spcBef>
                  <a:spcPts val="0"/>
                </a:spcBef>
                <a:spcAft>
                  <a:spcPts val="0"/>
                </a:spcAft>
              </a:pPr>
              <a:t>2022/03/05</a:t>
            </a:fld>
            <a:endParaRPr lang="zh-CN" altLang="en-US" b="0">
              <a:solidFill>
                <a:prstClr val="black">
                  <a:tint val="75000"/>
                </a:prstClr>
              </a:solidFill>
              <a:latin typeface="Calibri"/>
              <a:ea typeface="宋体"/>
            </a:endParaRPr>
          </a:p>
        </p:txBody>
      </p:sp>
      <p:sp>
        <p:nvSpPr>
          <p:cNvPr id="5" name="页脚占位符 4"/>
          <p:cNvSpPr>
            <a:spLocks noGrp="1"/>
          </p:cNvSpPr>
          <p:nvPr>
            <p:ph type="ftr" sz="quarter" idx="3"/>
          </p:nvPr>
        </p:nvSpPr>
        <p:spPr>
          <a:xfrm>
            <a:off x="3124200" y="6356367"/>
            <a:ext cx="2895600" cy="365125"/>
          </a:xfrm>
          <a:prstGeom prst="rect">
            <a:avLst/>
          </a:prstGeom>
        </p:spPr>
        <p:txBody>
          <a:bodyPr vert="horz" lIns="91271" tIns="45638" rIns="91271" bIns="45638" rtlCol="0" anchor="ctr"/>
          <a:lstStyle>
            <a:lvl1pPr algn="ctr">
              <a:defRPr sz="1200">
                <a:solidFill>
                  <a:schemeClr val="tx1">
                    <a:tint val="75000"/>
                  </a:schemeClr>
                </a:solidFill>
              </a:defRPr>
            </a:lvl1pPr>
          </a:lstStyle>
          <a:p>
            <a:pPr fontAlgn="auto">
              <a:spcBef>
                <a:spcPts val="0"/>
              </a:spcBef>
              <a:spcAft>
                <a:spcPts val="0"/>
              </a:spcAft>
            </a:pPr>
            <a:endParaRPr lang="zh-CN" altLang="en-US" b="0">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6553200" y="6356367"/>
            <a:ext cx="2133600" cy="365125"/>
          </a:xfrm>
          <a:prstGeom prst="rect">
            <a:avLst/>
          </a:prstGeom>
        </p:spPr>
        <p:txBody>
          <a:bodyPr vert="horz" lIns="91271" tIns="45638" rIns="91271" bIns="45638" rtlCol="0" anchor="ctr"/>
          <a:lstStyle>
            <a:lvl1pPr algn="r">
              <a:defRPr sz="1200">
                <a:solidFill>
                  <a:schemeClr val="tx1">
                    <a:tint val="75000"/>
                  </a:schemeClr>
                </a:solidFill>
              </a:defRPr>
            </a:lvl1pPr>
          </a:lstStyle>
          <a:p>
            <a:pPr fontAlgn="auto">
              <a:spcBef>
                <a:spcPts val="0"/>
              </a:spcBef>
              <a:spcAft>
                <a:spcPts val="0"/>
              </a:spcAft>
            </a:pPr>
            <a:fld id="{0C913308-F349-4B6D-A68A-DD1791B4A57B}" type="slidenum">
              <a:rPr lang="zh-CN" altLang="en-US" b="0" smtClean="0">
                <a:solidFill>
                  <a:prstClr val="black">
                    <a:tint val="75000"/>
                  </a:prstClr>
                </a:solidFill>
                <a:latin typeface="Calibri"/>
                <a:ea typeface="宋体"/>
              </a:rPr>
              <a:pPr fontAlgn="auto">
                <a:spcBef>
                  <a:spcPts val="0"/>
                </a:spcBef>
                <a:spcAft>
                  <a:spcPts val="0"/>
                </a:spcAft>
              </a:pPr>
              <a:t>‹#›</a:t>
            </a:fld>
            <a:endParaRPr lang="zh-CN" altLang="en-US" b="0">
              <a:solidFill>
                <a:prstClr val="black">
                  <a:tint val="75000"/>
                </a:prstClr>
              </a:solidFill>
              <a:latin typeface="Calibri"/>
              <a:ea typeface="宋体"/>
            </a:endParaRPr>
          </a:p>
        </p:txBody>
      </p:sp>
    </p:spTree>
    <p:extLst>
      <p:ext uri="{BB962C8B-B14F-4D97-AF65-F5344CB8AC3E}">
        <p14:creationId xmlns:p14="http://schemas.microsoft.com/office/powerpoint/2010/main" val="68093252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hdr="0" ftr="0" dt="0"/>
  <p:txStyles>
    <p:titleStyle>
      <a:lvl1pPr algn="ctr" defTabSz="912790" rtl="0" eaLnBrk="1" latinLnBrk="0" hangingPunct="1">
        <a:spcBef>
          <a:spcPct val="0"/>
        </a:spcBef>
        <a:buNone/>
        <a:defRPr sz="4400" kern="1200">
          <a:solidFill>
            <a:schemeClr val="tx1"/>
          </a:solidFill>
          <a:latin typeface="+mj-lt"/>
          <a:ea typeface="+mj-ea"/>
          <a:cs typeface="+mj-cs"/>
        </a:defRPr>
      </a:lvl1pPr>
    </p:titleStyle>
    <p:bodyStyle>
      <a:lvl1pPr marL="342295" indent="-342295" algn="l" defTabSz="91279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1642" indent="-285248" algn="l" defTabSz="91279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0990" indent="-228197" algn="l" defTabSz="91279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7380"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3778"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0172"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68"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63"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57"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271" tIns="45638" rIns="91271" bIns="45638"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3"/>
            <a:ext cx="8229600" cy="4525963"/>
          </a:xfrm>
          <a:prstGeom prst="rect">
            <a:avLst/>
          </a:prstGeom>
          <a:noFill/>
          <a:ln w="9525">
            <a:noFill/>
            <a:miter lim="800000"/>
          </a:ln>
        </p:spPr>
        <p:txBody>
          <a:bodyPr vert="horz" wrap="square" lIns="91271" tIns="45638" rIns="91271" bIns="45638"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3836072"/>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6394"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279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69186"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558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295" indent="-342295"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642" indent="-28524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0990" indent="-228197"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7380" indent="-22819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3778" indent="-22819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0172"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568"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2963"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357"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271" tIns="45638" rIns="91271" bIns="45638"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3"/>
            <a:ext cx="8229600" cy="4525963"/>
          </a:xfrm>
          <a:prstGeom prst="rect">
            <a:avLst/>
          </a:prstGeom>
          <a:noFill/>
          <a:ln w="9525">
            <a:noFill/>
            <a:miter lim="800000"/>
          </a:ln>
        </p:spPr>
        <p:txBody>
          <a:bodyPr vert="horz" wrap="square" lIns="91271" tIns="45638" rIns="91271" bIns="45638"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59295982"/>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6394"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279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69186"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558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295" indent="-342295"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642" indent="-28524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0990" indent="-228197"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7380" indent="-22819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3778" indent="-22819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0172"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568"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2963"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357" indent="-228197" algn="l" defTabSz="91279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63673A6-2AE5-4458-B0EE-1F24A3D0321E}"/>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798" tIns="41399" rIns="82798" bIns="41399"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E78A9C9-43E1-4343-947C-575D7E9DC4A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798" tIns="41399" rIns="82798" bIns="41399"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A349BC78-250F-45F0-B3C3-B88A9B0D9BE6}"/>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798" tIns="41399" rIns="82798" bIns="41399" numCol="1" anchor="t" anchorCtr="0" compatLnSpc="1">
            <a:prstTxWarp prst="textNoShape">
              <a:avLst/>
            </a:prstTxWarp>
          </a:bodyPr>
          <a:lstStyle>
            <a:lvl1pPr>
              <a:defRPr sz="1400">
                <a:solidFill>
                  <a:schemeClr val="tx1"/>
                </a:solidFill>
                <a:latin typeface="+mn-lt"/>
              </a:defRPr>
            </a:lvl1pPr>
          </a:lstStyle>
          <a:p>
            <a:pPr defTabSz="413351" hangingPunct="0">
              <a:lnSpc>
                <a:spcPct val="93000"/>
              </a:lnSpc>
              <a:buClr>
                <a:srgbClr val="000000"/>
              </a:buClr>
              <a:buSzPct val="100000"/>
            </a:pPr>
            <a:endParaRPr lang="en-US" altLang="zh-CN" b="0">
              <a:solidFill>
                <a:srgbClr val="000000"/>
              </a:solidFill>
            </a:endParaRPr>
          </a:p>
        </p:txBody>
      </p:sp>
      <p:sp>
        <p:nvSpPr>
          <p:cNvPr id="1029" name="Rectangle 5">
            <a:extLst>
              <a:ext uri="{FF2B5EF4-FFF2-40B4-BE49-F238E27FC236}">
                <a16:creationId xmlns:a16="http://schemas.microsoft.com/office/drawing/2014/main" id="{25921F4B-68C6-4EAA-B905-545BD5E2383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798" tIns="41399" rIns="82798" bIns="41399" numCol="1" anchor="t" anchorCtr="0" compatLnSpc="1">
            <a:prstTxWarp prst="textNoShape">
              <a:avLst/>
            </a:prstTxWarp>
          </a:bodyPr>
          <a:lstStyle>
            <a:lvl1pPr algn="ctr">
              <a:defRPr sz="1400">
                <a:solidFill>
                  <a:schemeClr val="tx1"/>
                </a:solidFill>
                <a:latin typeface="+mn-lt"/>
              </a:defRPr>
            </a:lvl1pPr>
          </a:lstStyle>
          <a:p>
            <a:pPr defTabSz="413351" hangingPunct="0">
              <a:lnSpc>
                <a:spcPct val="93000"/>
              </a:lnSpc>
              <a:buClr>
                <a:srgbClr val="000000"/>
              </a:buClr>
              <a:buSzPct val="100000"/>
            </a:pPr>
            <a:endParaRPr lang="en-US" altLang="zh-CN" b="0">
              <a:solidFill>
                <a:srgbClr val="000000"/>
              </a:solidFill>
            </a:endParaRPr>
          </a:p>
        </p:txBody>
      </p:sp>
      <p:sp>
        <p:nvSpPr>
          <p:cNvPr id="1030" name="Rectangle 6">
            <a:extLst>
              <a:ext uri="{FF2B5EF4-FFF2-40B4-BE49-F238E27FC236}">
                <a16:creationId xmlns:a16="http://schemas.microsoft.com/office/drawing/2014/main" id="{1AB3E536-52FB-476A-970C-D5035526D966}"/>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798" tIns="41399" rIns="82798" bIns="41399" numCol="1" anchor="t" anchorCtr="0" compatLnSpc="1">
            <a:prstTxWarp prst="textNoShape">
              <a:avLst/>
            </a:prstTxWarp>
          </a:bodyPr>
          <a:lstStyle>
            <a:lvl1pPr algn="r">
              <a:defRPr sz="1400">
                <a:solidFill>
                  <a:schemeClr val="tx1"/>
                </a:solidFill>
                <a:latin typeface="+mn-lt"/>
              </a:defRPr>
            </a:lvl1pPr>
          </a:lstStyle>
          <a:p>
            <a:pPr defTabSz="413351" hangingPunct="0">
              <a:lnSpc>
                <a:spcPct val="93000"/>
              </a:lnSpc>
              <a:buClr>
                <a:srgbClr val="000000"/>
              </a:buClr>
              <a:buSzPct val="100000"/>
            </a:pPr>
            <a:fld id="{F2FB7493-4382-4CD4-AE35-D0F2C5DEB2C1}" type="slidenum">
              <a:rPr lang="en-US" altLang="zh-CN" b="0" smtClean="0">
                <a:solidFill>
                  <a:srgbClr val="000000"/>
                </a:solidFill>
              </a:rPr>
              <a:pPr defTabSz="413351" hangingPunct="0">
                <a:lnSpc>
                  <a:spcPct val="93000"/>
                </a:lnSpc>
                <a:buClr>
                  <a:srgbClr val="000000"/>
                </a:buClr>
                <a:buSzPct val="100000"/>
              </a:pPr>
              <a:t>‹#›</a:t>
            </a:fld>
            <a:endParaRPr lang="en-US" altLang="zh-CN" b="0">
              <a:solidFill>
                <a:srgbClr val="000000"/>
              </a:solidFill>
            </a:endParaRPr>
          </a:p>
        </p:txBody>
      </p:sp>
    </p:spTree>
    <p:extLst>
      <p:ext uri="{BB962C8B-B14F-4D97-AF65-F5344CB8AC3E}">
        <p14:creationId xmlns:p14="http://schemas.microsoft.com/office/powerpoint/2010/main" val="2121064790"/>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6347"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2695"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69044"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5391"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260" indent="-342260" algn="l" rtl="0" fontAlgn="base">
        <a:spcBef>
          <a:spcPct val="20000"/>
        </a:spcBef>
        <a:spcAft>
          <a:spcPct val="0"/>
        </a:spcAft>
        <a:buChar char="•"/>
        <a:defRPr kumimoji="1" sz="3200" kern="1200">
          <a:solidFill>
            <a:schemeClr val="tx1"/>
          </a:solidFill>
          <a:latin typeface="+mn-lt"/>
          <a:ea typeface="+mn-ea"/>
          <a:cs typeface="+mn-cs"/>
        </a:defRPr>
      </a:lvl1pPr>
      <a:lvl2pPr marL="741565" indent="-285219" algn="l" rtl="0" fontAlgn="base">
        <a:spcBef>
          <a:spcPct val="20000"/>
        </a:spcBef>
        <a:spcAft>
          <a:spcPct val="0"/>
        </a:spcAft>
        <a:buChar char="–"/>
        <a:defRPr kumimoji="1" sz="2800" kern="1200">
          <a:solidFill>
            <a:schemeClr val="tx1"/>
          </a:solidFill>
          <a:latin typeface="+mn-lt"/>
          <a:ea typeface="+mn-ea"/>
          <a:cs typeface="+mn-cs"/>
        </a:defRPr>
      </a:lvl2pPr>
      <a:lvl3pPr marL="1140871" indent="-228174" algn="l" rtl="0" fontAlgn="base">
        <a:spcBef>
          <a:spcPct val="20000"/>
        </a:spcBef>
        <a:spcAft>
          <a:spcPct val="0"/>
        </a:spcAft>
        <a:buChar char="•"/>
        <a:defRPr kumimoji="1" sz="2400" kern="1200">
          <a:solidFill>
            <a:schemeClr val="tx1"/>
          </a:solidFill>
          <a:latin typeface="+mn-lt"/>
          <a:ea typeface="+mn-ea"/>
          <a:cs typeface="+mn-cs"/>
        </a:defRPr>
      </a:lvl3pPr>
      <a:lvl4pPr marL="1597214" indent="-228174" algn="l" rtl="0" fontAlgn="base">
        <a:spcBef>
          <a:spcPct val="20000"/>
        </a:spcBef>
        <a:spcAft>
          <a:spcPct val="0"/>
        </a:spcAft>
        <a:buChar char="–"/>
        <a:defRPr kumimoji="1" sz="2000" kern="1200">
          <a:solidFill>
            <a:schemeClr val="tx1"/>
          </a:solidFill>
          <a:latin typeface="+mn-lt"/>
          <a:ea typeface="+mn-ea"/>
          <a:cs typeface="+mn-cs"/>
        </a:defRPr>
      </a:lvl4pPr>
      <a:lvl5pPr marL="2053565" indent="-228174" algn="l" rtl="0" fontAlgn="base">
        <a:spcBef>
          <a:spcPct val="20000"/>
        </a:spcBef>
        <a:spcAft>
          <a:spcPct val="0"/>
        </a:spcAft>
        <a:buChar char="»"/>
        <a:defRPr kumimoji="1" sz="2000" kern="1200">
          <a:solidFill>
            <a:schemeClr val="tx1"/>
          </a:solidFill>
          <a:latin typeface="+mn-lt"/>
          <a:ea typeface="+mn-ea"/>
          <a:cs typeface="+mn-cs"/>
        </a:defRPr>
      </a:lvl5pPr>
      <a:lvl6pPr marL="2509912" indent="-228174" algn="l" defTabSz="9126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6261" indent="-228174" algn="l" defTabSz="9126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2608" indent="-228174" algn="l" defTabSz="9126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8955" indent="-228174" algn="l" defTabSz="9126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695" rtl="0" eaLnBrk="1" latinLnBrk="0" hangingPunct="1">
        <a:defRPr sz="1800" kern="1200">
          <a:solidFill>
            <a:schemeClr val="tx1"/>
          </a:solidFill>
          <a:latin typeface="+mn-lt"/>
          <a:ea typeface="+mn-ea"/>
          <a:cs typeface="+mn-cs"/>
        </a:defRPr>
      </a:lvl1pPr>
      <a:lvl2pPr marL="456347" algn="l" defTabSz="912695" rtl="0" eaLnBrk="1" latinLnBrk="0" hangingPunct="1">
        <a:defRPr sz="1800" kern="1200">
          <a:solidFill>
            <a:schemeClr val="tx1"/>
          </a:solidFill>
          <a:latin typeface="+mn-lt"/>
          <a:ea typeface="+mn-ea"/>
          <a:cs typeface="+mn-cs"/>
        </a:defRPr>
      </a:lvl2pPr>
      <a:lvl3pPr marL="912695" algn="l" defTabSz="912695" rtl="0" eaLnBrk="1" latinLnBrk="0" hangingPunct="1">
        <a:defRPr sz="1800" kern="1200">
          <a:solidFill>
            <a:schemeClr val="tx1"/>
          </a:solidFill>
          <a:latin typeface="+mn-lt"/>
          <a:ea typeface="+mn-ea"/>
          <a:cs typeface="+mn-cs"/>
        </a:defRPr>
      </a:lvl3pPr>
      <a:lvl4pPr marL="1369044" algn="l" defTabSz="912695" rtl="0" eaLnBrk="1" latinLnBrk="0" hangingPunct="1">
        <a:defRPr sz="1800" kern="1200">
          <a:solidFill>
            <a:schemeClr val="tx1"/>
          </a:solidFill>
          <a:latin typeface="+mn-lt"/>
          <a:ea typeface="+mn-ea"/>
          <a:cs typeface="+mn-cs"/>
        </a:defRPr>
      </a:lvl4pPr>
      <a:lvl5pPr marL="1825391" algn="l" defTabSz="912695" rtl="0" eaLnBrk="1" latinLnBrk="0" hangingPunct="1">
        <a:defRPr sz="1800" kern="1200">
          <a:solidFill>
            <a:schemeClr val="tx1"/>
          </a:solidFill>
          <a:latin typeface="+mn-lt"/>
          <a:ea typeface="+mn-ea"/>
          <a:cs typeface="+mn-cs"/>
        </a:defRPr>
      </a:lvl5pPr>
      <a:lvl6pPr marL="2281739" algn="l" defTabSz="912695" rtl="0" eaLnBrk="1" latinLnBrk="0" hangingPunct="1">
        <a:defRPr sz="1800" kern="1200">
          <a:solidFill>
            <a:schemeClr val="tx1"/>
          </a:solidFill>
          <a:latin typeface="+mn-lt"/>
          <a:ea typeface="+mn-ea"/>
          <a:cs typeface="+mn-cs"/>
        </a:defRPr>
      </a:lvl6pPr>
      <a:lvl7pPr marL="2738086" algn="l" defTabSz="912695" rtl="0" eaLnBrk="1" latinLnBrk="0" hangingPunct="1">
        <a:defRPr sz="1800" kern="1200">
          <a:solidFill>
            <a:schemeClr val="tx1"/>
          </a:solidFill>
          <a:latin typeface="+mn-lt"/>
          <a:ea typeface="+mn-ea"/>
          <a:cs typeface="+mn-cs"/>
        </a:defRPr>
      </a:lvl7pPr>
      <a:lvl8pPr marL="3194426" algn="l" defTabSz="912695" rtl="0" eaLnBrk="1" latinLnBrk="0" hangingPunct="1">
        <a:defRPr sz="1800" kern="1200">
          <a:solidFill>
            <a:schemeClr val="tx1"/>
          </a:solidFill>
          <a:latin typeface="+mn-lt"/>
          <a:ea typeface="+mn-ea"/>
          <a:cs typeface="+mn-cs"/>
        </a:defRPr>
      </a:lvl8pPr>
      <a:lvl9pPr marL="3650779" algn="l" defTabSz="91269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612117"/>
      </p:ext>
    </p:extLst>
  </p:cSld>
  <p:clrMap bg1="lt1" tx1="dk1" bg2="lt2" tx2="dk2" accent1="accent1" accent2="accent2" accent3="accent3" accent4="accent4" accent5="accent5" accent6="accent6" hlink="hlink" folHlink="folHlink"/>
  <p:sldLayoutIdLst>
    <p:sldLayoutId id="2147483885" r:id="rId1"/>
  </p:sldLayoutIdLst>
  <p:txStyles>
    <p:titleStyle>
      <a:lvl1pPr algn="ctr" defTabSz="912790" rtl="0" eaLnBrk="1" latinLnBrk="0" hangingPunct="1">
        <a:spcBef>
          <a:spcPct val="0"/>
        </a:spcBef>
        <a:buNone/>
        <a:defRPr sz="4400" kern="1200">
          <a:solidFill>
            <a:schemeClr val="tx1"/>
          </a:solidFill>
          <a:latin typeface="+mj-lt"/>
          <a:ea typeface="+mj-ea"/>
          <a:cs typeface="+mj-cs"/>
        </a:defRPr>
      </a:lvl1pPr>
    </p:titleStyle>
    <p:bodyStyle>
      <a:lvl1pPr marL="342295" indent="-342295" algn="l" defTabSz="91279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1642" indent="-285248" algn="l" defTabSz="91279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0990" indent="-228197" algn="l" defTabSz="91279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7380"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3778"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0172"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68"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963"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357" indent="-228197" algn="l" defTabSz="9127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63673A6-2AE5-4458-B0EE-1F24A3D0321E}"/>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07" tIns="41403" rIns="82807" bIns="41403"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E78A9C9-43E1-4343-947C-575D7E9DC4A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07" tIns="41403" rIns="82807" bIns="41403"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A349BC78-250F-45F0-B3C3-B88A9B0D9BE6}"/>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07" tIns="41403" rIns="82807" bIns="41403" numCol="1" anchor="t" anchorCtr="0" compatLnSpc="1">
            <a:prstTxWarp prst="textNoShape">
              <a:avLst/>
            </a:prstTxWarp>
          </a:bodyPr>
          <a:lstStyle>
            <a:lvl1pPr>
              <a:defRPr sz="1400">
                <a:solidFill>
                  <a:schemeClr val="tx1"/>
                </a:solidFill>
                <a:latin typeface="+mn-lt"/>
              </a:defRPr>
            </a:lvl1pPr>
          </a:lstStyle>
          <a:p>
            <a:pPr defTabSz="413394" hangingPunct="0">
              <a:lnSpc>
                <a:spcPct val="93000"/>
              </a:lnSpc>
              <a:buClr>
                <a:srgbClr val="000000"/>
              </a:buClr>
              <a:buSzPct val="100000"/>
            </a:pPr>
            <a:endParaRPr lang="en-US" altLang="zh-CN" b="0">
              <a:solidFill>
                <a:srgbClr val="000000"/>
              </a:solidFill>
            </a:endParaRPr>
          </a:p>
        </p:txBody>
      </p:sp>
      <p:sp>
        <p:nvSpPr>
          <p:cNvPr id="1029" name="Rectangle 5">
            <a:extLst>
              <a:ext uri="{FF2B5EF4-FFF2-40B4-BE49-F238E27FC236}">
                <a16:creationId xmlns:a16="http://schemas.microsoft.com/office/drawing/2014/main" id="{25921F4B-68C6-4EAA-B905-545BD5E2383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07" tIns="41403" rIns="82807" bIns="41403" numCol="1" anchor="t" anchorCtr="0" compatLnSpc="1">
            <a:prstTxWarp prst="textNoShape">
              <a:avLst/>
            </a:prstTxWarp>
          </a:bodyPr>
          <a:lstStyle>
            <a:lvl1pPr algn="ctr">
              <a:defRPr sz="1400">
                <a:solidFill>
                  <a:schemeClr val="tx1"/>
                </a:solidFill>
                <a:latin typeface="+mn-lt"/>
              </a:defRPr>
            </a:lvl1pPr>
          </a:lstStyle>
          <a:p>
            <a:pPr defTabSz="413394" hangingPunct="0">
              <a:lnSpc>
                <a:spcPct val="93000"/>
              </a:lnSpc>
              <a:buClr>
                <a:srgbClr val="000000"/>
              </a:buClr>
              <a:buSzPct val="100000"/>
            </a:pPr>
            <a:endParaRPr lang="en-US" altLang="zh-CN" b="0">
              <a:solidFill>
                <a:srgbClr val="000000"/>
              </a:solidFill>
            </a:endParaRPr>
          </a:p>
        </p:txBody>
      </p:sp>
      <p:sp>
        <p:nvSpPr>
          <p:cNvPr id="1030" name="Rectangle 6">
            <a:extLst>
              <a:ext uri="{FF2B5EF4-FFF2-40B4-BE49-F238E27FC236}">
                <a16:creationId xmlns:a16="http://schemas.microsoft.com/office/drawing/2014/main" id="{1AB3E536-52FB-476A-970C-D5035526D966}"/>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07" tIns="41403" rIns="82807" bIns="41403" numCol="1" anchor="t" anchorCtr="0" compatLnSpc="1">
            <a:prstTxWarp prst="textNoShape">
              <a:avLst/>
            </a:prstTxWarp>
          </a:bodyPr>
          <a:lstStyle>
            <a:lvl1pPr algn="r">
              <a:defRPr sz="1400">
                <a:solidFill>
                  <a:schemeClr val="tx1"/>
                </a:solidFill>
                <a:latin typeface="+mn-lt"/>
              </a:defRPr>
            </a:lvl1pPr>
          </a:lstStyle>
          <a:p>
            <a:pPr defTabSz="413394" hangingPunct="0">
              <a:lnSpc>
                <a:spcPct val="93000"/>
              </a:lnSpc>
              <a:buClr>
                <a:srgbClr val="000000"/>
              </a:buClr>
              <a:buSzPct val="100000"/>
            </a:pPr>
            <a:fld id="{F2FB7493-4382-4CD4-AE35-D0F2C5DEB2C1}" type="slidenum">
              <a:rPr lang="en-US" altLang="zh-CN" b="0" smtClean="0">
                <a:solidFill>
                  <a:srgbClr val="000000"/>
                </a:solidFill>
              </a:rPr>
              <a:pPr defTabSz="413394" hangingPunct="0">
                <a:lnSpc>
                  <a:spcPct val="93000"/>
                </a:lnSpc>
                <a:buClr>
                  <a:srgbClr val="000000"/>
                </a:buClr>
                <a:buSzPct val="100000"/>
              </a:pPr>
              <a:t>‹#›</a:t>
            </a:fld>
            <a:endParaRPr lang="en-US" altLang="zh-CN" b="0">
              <a:solidFill>
                <a:srgbClr val="000000"/>
              </a:solidFill>
            </a:endParaRPr>
          </a:p>
        </p:txBody>
      </p:sp>
    </p:spTree>
    <p:extLst>
      <p:ext uri="{BB962C8B-B14F-4D97-AF65-F5344CB8AC3E}">
        <p14:creationId xmlns:p14="http://schemas.microsoft.com/office/powerpoint/2010/main" val="401447052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6394"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279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69186"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558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295" indent="-342295" algn="l" rtl="0" fontAlgn="base">
        <a:spcBef>
          <a:spcPct val="20000"/>
        </a:spcBef>
        <a:spcAft>
          <a:spcPct val="0"/>
        </a:spcAft>
        <a:buChar char="•"/>
        <a:defRPr kumimoji="1" sz="3200" kern="1200">
          <a:solidFill>
            <a:schemeClr val="tx1"/>
          </a:solidFill>
          <a:latin typeface="+mn-lt"/>
          <a:ea typeface="+mn-ea"/>
          <a:cs typeface="+mn-cs"/>
        </a:defRPr>
      </a:lvl1pPr>
      <a:lvl2pPr marL="741642" indent="-285248" algn="l" rtl="0" fontAlgn="base">
        <a:spcBef>
          <a:spcPct val="20000"/>
        </a:spcBef>
        <a:spcAft>
          <a:spcPct val="0"/>
        </a:spcAft>
        <a:buChar char="–"/>
        <a:defRPr kumimoji="1" sz="2800" kern="1200">
          <a:solidFill>
            <a:schemeClr val="tx1"/>
          </a:solidFill>
          <a:latin typeface="+mn-lt"/>
          <a:ea typeface="+mn-ea"/>
          <a:cs typeface="+mn-cs"/>
        </a:defRPr>
      </a:lvl2pPr>
      <a:lvl3pPr marL="1140990" indent="-228197" algn="l" rtl="0" fontAlgn="base">
        <a:spcBef>
          <a:spcPct val="20000"/>
        </a:spcBef>
        <a:spcAft>
          <a:spcPct val="0"/>
        </a:spcAft>
        <a:buChar char="•"/>
        <a:defRPr kumimoji="1" sz="2400" kern="1200">
          <a:solidFill>
            <a:schemeClr val="tx1"/>
          </a:solidFill>
          <a:latin typeface="+mn-lt"/>
          <a:ea typeface="+mn-ea"/>
          <a:cs typeface="+mn-cs"/>
        </a:defRPr>
      </a:lvl3pPr>
      <a:lvl4pPr marL="1597380" indent="-228197" algn="l" rtl="0" fontAlgn="base">
        <a:spcBef>
          <a:spcPct val="20000"/>
        </a:spcBef>
        <a:spcAft>
          <a:spcPct val="0"/>
        </a:spcAft>
        <a:buChar char="–"/>
        <a:defRPr kumimoji="1" sz="2000" kern="1200">
          <a:solidFill>
            <a:schemeClr val="tx1"/>
          </a:solidFill>
          <a:latin typeface="+mn-lt"/>
          <a:ea typeface="+mn-ea"/>
          <a:cs typeface="+mn-cs"/>
        </a:defRPr>
      </a:lvl4pPr>
      <a:lvl5pPr marL="2053778" indent="-228197" algn="l" rtl="0" fontAlgn="base">
        <a:spcBef>
          <a:spcPct val="20000"/>
        </a:spcBef>
        <a:spcAft>
          <a:spcPct val="0"/>
        </a:spcAft>
        <a:buChar char="»"/>
        <a:defRPr kumimoji="1" sz="2000" kern="1200">
          <a:solidFill>
            <a:schemeClr val="tx1"/>
          </a:solidFill>
          <a:latin typeface="+mn-lt"/>
          <a:ea typeface="+mn-ea"/>
          <a:cs typeface="+mn-cs"/>
        </a:defRPr>
      </a:lvl5pPr>
      <a:lvl6pPr marL="2510172" indent="-228197" algn="l" defTabSz="9127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6568" indent="-228197" algn="l" defTabSz="9127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2963" indent="-228197" algn="l" defTabSz="9127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9357" indent="-228197" algn="l" defTabSz="91279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2790" rtl="0" eaLnBrk="1" latinLnBrk="0" hangingPunct="1">
        <a:defRPr sz="1800" kern="1200">
          <a:solidFill>
            <a:schemeClr val="tx1"/>
          </a:solidFill>
          <a:latin typeface="+mn-lt"/>
          <a:ea typeface="+mn-ea"/>
          <a:cs typeface="+mn-cs"/>
        </a:defRPr>
      </a:lvl1pPr>
      <a:lvl2pPr marL="456394" algn="l" defTabSz="912790" rtl="0" eaLnBrk="1" latinLnBrk="0" hangingPunct="1">
        <a:defRPr sz="1800" kern="1200">
          <a:solidFill>
            <a:schemeClr val="tx1"/>
          </a:solidFill>
          <a:latin typeface="+mn-lt"/>
          <a:ea typeface="+mn-ea"/>
          <a:cs typeface="+mn-cs"/>
        </a:defRPr>
      </a:lvl2pPr>
      <a:lvl3pPr marL="912790" algn="l" defTabSz="912790" rtl="0" eaLnBrk="1" latinLnBrk="0" hangingPunct="1">
        <a:defRPr sz="1800" kern="1200">
          <a:solidFill>
            <a:schemeClr val="tx1"/>
          </a:solidFill>
          <a:latin typeface="+mn-lt"/>
          <a:ea typeface="+mn-ea"/>
          <a:cs typeface="+mn-cs"/>
        </a:defRPr>
      </a:lvl3pPr>
      <a:lvl4pPr marL="1369186" algn="l" defTabSz="912790" rtl="0" eaLnBrk="1" latinLnBrk="0" hangingPunct="1">
        <a:defRPr sz="1800" kern="1200">
          <a:solidFill>
            <a:schemeClr val="tx1"/>
          </a:solidFill>
          <a:latin typeface="+mn-lt"/>
          <a:ea typeface="+mn-ea"/>
          <a:cs typeface="+mn-cs"/>
        </a:defRPr>
      </a:lvl4pPr>
      <a:lvl5pPr marL="1825580" algn="l" defTabSz="912790" rtl="0" eaLnBrk="1" latinLnBrk="0" hangingPunct="1">
        <a:defRPr sz="1800" kern="1200">
          <a:solidFill>
            <a:schemeClr val="tx1"/>
          </a:solidFill>
          <a:latin typeface="+mn-lt"/>
          <a:ea typeface="+mn-ea"/>
          <a:cs typeface="+mn-cs"/>
        </a:defRPr>
      </a:lvl5pPr>
      <a:lvl6pPr marL="2281976" algn="l" defTabSz="912790" rtl="0" eaLnBrk="1" latinLnBrk="0" hangingPunct="1">
        <a:defRPr sz="1800" kern="1200">
          <a:solidFill>
            <a:schemeClr val="tx1"/>
          </a:solidFill>
          <a:latin typeface="+mn-lt"/>
          <a:ea typeface="+mn-ea"/>
          <a:cs typeface="+mn-cs"/>
        </a:defRPr>
      </a:lvl6pPr>
      <a:lvl7pPr marL="2738370" algn="l" defTabSz="912790" rtl="0" eaLnBrk="1" latinLnBrk="0" hangingPunct="1">
        <a:defRPr sz="1800" kern="1200">
          <a:solidFill>
            <a:schemeClr val="tx1"/>
          </a:solidFill>
          <a:latin typeface="+mn-lt"/>
          <a:ea typeface="+mn-ea"/>
          <a:cs typeface="+mn-cs"/>
        </a:defRPr>
      </a:lvl7pPr>
      <a:lvl8pPr marL="3194757" algn="l" defTabSz="912790" rtl="0" eaLnBrk="1" latinLnBrk="0" hangingPunct="1">
        <a:defRPr sz="1800" kern="1200">
          <a:solidFill>
            <a:schemeClr val="tx1"/>
          </a:solidFill>
          <a:latin typeface="+mn-lt"/>
          <a:ea typeface="+mn-ea"/>
          <a:cs typeface="+mn-cs"/>
        </a:defRPr>
      </a:lvl8pPr>
      <a:lvl9pPr marL="3651158" algn="l" defTabSz="91279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63673A6-2AE5-4458-B0EE-1F24A3D0321E}"/>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32" tIns="41416" rIns="82832" bIns="41416"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E78A9C9-43E1-4343-947C-575D7E9DC4A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32" tIns="41416" rIns="82832" bIns="41416"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A349BC78-250F-45F0-B3C3-B88A9B0D9BE6}"/>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32" tIns="41416" rIns="82832" bIns="41416" numCol="1" anchor="t" anchorCtr="0" compatLnSpc="1">
            <a:prstTxWarp prst="textNoShape">
              <a:avLst/>
            </a:prstTxWarp>
          </a:bodyPr>
          <a:lstStyle>
            <a:lvl1pPr>
              <a:defRPr sz="1400">
                <a:solidFill>
                  <a:schemeClr val="tx1"/>
                </a:solidFill>
                <a:latin typeface="+mn-lt"/>
              </a:defRPr>
            </a:lvl1pPr>
          </a:lstStyle>
          <a:p>
            <a:pPr defTabSz="413522" hangingPunct="0">
              <a:lnSpc>
                <a:spcPct val="93000"/>
              </a:lnSpc>
              <a:buClr>
                <a:srgbClr val="000000"/>
              </a:buClr>
              <a:buSzPct val="100000"/>
            </a:pPr>
            <a:endParaRPr lang="en-US" altLang="zh-CN" b="0">
              <a:solidFill>
                <a:srgbClr val="000000"/>
              </a:solidFill>
            </a:endParaRPr>
          </a:p>
        </p:txBody>
      </p:sp>
      <p:sp>
        <p:nvSpPr>
          <p:cNvPr id="1029" name="Rectangle 5">
            <a:extLst>
              <a:ext uri="{FF2B5EF4-FFF2-40B4-BE49-F238E27FC236}">
                <a16:creationId xmlns:a16="http://schemas.microsoft.com/office/drawing/2014/main" id="{25921F4B-68C6-4EAA-B905-545BD5E2383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32" tIns="41416" rIns="82832" bIns="41416" numCol="1" anchor="t" anchorCtr="0" compatLnSpc="1">
            <a:prstTxWarp prst="textNoShape">
              <a:avLst/>
            </a:prstTxWarp>
          </a:bodyPr>
          <a:lstStyle>
            <a:lvl1pPr algn="ctr">
              <a:defRPr sz="1400">
                <a:solidFill>
                  <a:schemeClr val="tx1"/>
                </a:solidFill>
                <a:latin typeface="+mn-lt"/>
              </a:defRPr>
            </a:lvl1pPr>
          </a:lstStyle>
          <a:p>
            <a:pPr defTabSz="413522" hangingPunct="0">
              <a:lnSpc>
                <a:spcPct val="93000"/>
              </a:lnSpc>
              <a:buClr>
                <a:srgbClr val="000000"/>
              </a:buClr>
              <a:buSzPct val="100000"/>
            </a:pPr>
            <a:endParaRPr lang="en-US" altLang="zh-CN" b="0">
              <a:solidFill>
                <a:srgbClr val="000000"/>
              </a:solidFill>
            </a:endParaRPr>
          </a:p>
        </p:txBody>
      </p:sp>
      <p:sp>
        <p:nvSpPr>
          <p:cNvPr id="1030" name="Rectangle 6">
            <a:extLst>
              <a:ext uri="{FF2B5EF4-FFF2-40B4-BE49-F238E27FC236}">
                <a16:creationId xmlns:a16="http://schemas.microsoft.com/office/drawing/2014/main" id="{1AB3E536-52FB-476A-970C-D5035526D966}"/>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32" tIns="41416" rIns="82832" bIns="41416" numCol="1" anchor="t" anchorCtr="0" compatLnSpc="1">
            <a:prstTxWarp prst="textNoShape">
              <a:avLst/>
            </a:prstTxWarp>
          </a:bodyPr>
          <a:lstStyle>
            <a:lvl1pPr algn="r">
              <a:defRPr sz="1400">
                <a:solidFill>
                  <a:schemeClr val="tx1"/>
                </a:solidFill>
                <a:latin typeface="+mn-lt"/>
              </a:defRPr>
            </a:lvl1pPr>
          </a:lstStyle>
          <a:p>
            <a:pPr defTabSz="413522" hangingPunct="0">
              <a:lnSpc>
                <a:spcPct val="93000"/>
              </a:lnSpc>
              <a:buClr>
                <a:srgbClr val="000000"/>
              </a:buClr>
              <a:buSzPct val="100000"/>
            </a:pPr>
            <a:fld id="{F2FB7493-4382-4CD4-AE35-D0F2C5DEB2C1}" type="slidenum">
              <a:rPr lang="en-US" altLang="zh-CN" b="0" smtClean="0">
                <a:solidFill>
                  <a:srgbClr val="000000"/>
                </a:solidFill>
              </a:rPr>
              <a:pPr defTabSz="413522" hangingPunct="0">
                <a:lnSpc>
                  <a:spcPct val="93000"/>
                </a:lnSpc>
                <a:buClr>
                  <a:srgbClr val="000000"/>
                </a:buClr>
                <a:buSzPct val="100000"/>
              </a:pPr>
              <a:t>‹#›</a:t>
            </a:fld>
            <a:endParaRPr lang="en-US" altLang="zh-CN" b="0">
              <a:solidFill>
                <a:srgbClr val="000000"/>
              </a:solidFill>
            </a:endParaRPr>
          </a:p>
        </p:txBody>
      </p:sp>
    </p:spTree>
    <p:extLst>
      <p:ext uri="{BB962C8B-B14F-4D97-AF65-F5344CB8AC3E}">
        <p14:creationId xmlns:p14="http://schemas.microsoft.com/office/powerpoint/2010/main" val="1068319680"/>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6535"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3074"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69612"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6147"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402" indent="-342402" algn="l" rtl="0" fontAlgn="base">
        <a:spcBef>
          <a:spcPct val="20000"/>
        </a:spcBef>
        <a:spcAft>
          <a:spcPct val="0"/>
        </a:spcAft>
        <a:buChar char="•"/>
        <a:defRPr kumimoji="1" sz="3200" kern="1200">
          <a:solidFill>
            <a:schemeClr val="tx1"/>
          </a:solidFill>
          <a:latin typeface="+mn-lt"/>
          <a:ea typeface="+mn-ea"/>
          <a:cs typeface="+mn-cs"/>
        </a:defRPr>
      </a:lvl1pPr>
      <a:lvl2pPr marL="741872" indent="-285336" algn="l" rtl="0" fontAlgn="base">
        <a:spcBef>
          <a:spcPct val="20000"/>
        </a:spcBef>
        <a:spcAft>
          <a:spcPct val="0"/>
        </a:spcAft>
        <a:buChar char="–"/>
        <a:defRPr kumimoji="1" sz="2800" kern="1200">
          <a:solidFill>
            <a:schemeClr val="tx1"/>
          </a:solidFill>
          <a:latin typeface="+mn-lt"/>
          <a:ea typeface="+mn-ea"/>
          <a:cs typeface="+mn-cs"/>
        </a:defRPr>
      </a:lvl2pPr>
      <a:lvl3pPr marL="1141345" indent="-228269" algn="l" rtl="0" fontAlgn="base">
        <a:spcBef>
          <a:spcPct val="20000"/>
        </a:spcBef>
        <a:spcAft>
          <a:spcPct val="0"/>
        </a:spcAft>
        <a:buChar char="•"/>
        <a:defRPr kumimoji="1" sz="2400" kern="1200">
          <a:solidFill>
            <a:schemeClr val="tx1"/>
          </a:solidFill>
          <a:latin typeface="+mn-lt"/>
          <a:ea typeface="+mn-ea"/>
          <a:cs typeface="+mn-cs"/>
        </a:defRPr>
      </a:lvl3pPr>
      <a:lvl4pPr marL="1597878" indent="-228269" algn="l" rtl="0" fontAlgn="base">
        <a:spcBef>
          <a:spcPct val="20000"/>
        </a:spcBef>
        <a:spcAft>
          <a:spcPct val="0"/>
        </a:spcAft>
        <a:buChar char="–"/>
        <a:defRPr kumimoji="1" sz="2000" kern="1200">
          <a:solidFill>
            <a:schemeClr val="tx1"/>
          </a:solidFill>
          <a:latin typeface="+mn-lt"/>
          <a:ea typeface="+mn-ea"/>
          <a:cs typeface="+mn-cs"/>
        </a:defRPr>
      </a:lvl4pPr>
      <a:lvl5pPr marL="2054417" indent="-228269" algn="l" rtl="0" fontAlgn="base">
        <a:spcBef>
          <a:spcPct val="20000"/>
        </a:spcBef>
        <a:spcAft>
          <a:spcPct val="0"/>
        </a:spcAft>
        <a:buChar char="»"/>
        <a:defRPr kumimoji="1" sz="2000" kern="1200">
          <a:solidFill>
            <a:schemeClr val="tx1"/>
          </a:solidFill>
          <a:latin typeface="+mn-lt"/>
          <a:ea typeface="+mn-ea"/>
          <a:cs typeface="+mn-cs"/>
        </a:defRPr>
      </a:lvl5pPr>
      <a:lvl6pPr marL="2510953" indent="-228269" algn="l" defTabSz="9130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7491" indent="-228269" algn="l" defTabSz="9130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4028" indent="-228269" algn="l" defTabSz="9130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0564" indent="-228269" algn="l" defTabSz="91307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074" rtl="0" eaLnBrk="1" latinLnBrk="0" hangingPunct="1">
        <a:defRPr sz="1800" kern="1200">
          <a:solidFill>
            <a:schemeClr val="tx1"/>
          </a:solidFill>
          <a:latin typeface="+mn-lt"/>
          <a:ea typeface="+mn-ea"/>
          <a:cs typeface="+mn-cs"/>
        </a:defRPr>
      </a:lvl1pPr>
      <a:lvl2pPr marL="456535" algn="l" defTabSz="913074" rtl="0" eaLnBrk="1" latinLnBrk="0" hangingPunct="1">
        <a:defRPr sz="1800" kern="1200">
          <a:solidFill>
            <a:schemeClr val="tx1"/>
          </a:solidFill>
          <a:latin typeface="+mn-lt"/>
          <a:ea typeface="+mn-ea"/>
          <a:cs typeface="+mn-cs"/>
        </a:defRPr>
      </a:lvl2pPr>
      <a:lvl3pPr marL="913074" algn="l" defTabSz="913074" rtl="0" eaLnBrk="1" latinLnBrk="0" hangingPunct="1">
        <a:defRPr sz="1800" kern="1200">
          <a:solidFill>
            <a:schemeClr val="tx1"/>
          </a:solidFill>
          <a:latin typeface="+mn-lt"/>
          <a:ea typeface="+mn-ea"/>
          <a:cs typeface="+mn-cs"/>
        </a:defRPr>
      </a:lvl3pPr>
      <a:lvl4pPr marL="1369612" algn="l" defTabSz="913074" rtl="0" eaLnBrk="1" latinLnBrk="0" hangingPunct="1">
        <a:defRPr sz="1800" kern="1200">
          <a:solidFill>
            <a:schemeClr val="tx1"/>
          </a:solidFill>
          <a:latin typeface="+mn-lt"/>
          <a:ea typeface="+mn-ea"/>
          <a:cs typeface="+mn-cs"/>
        </a:defRPr>
      </a:lvl4pPr>
      <a:lvl5pPr marL="1826147" algn="l" defTabSz="913074" rtl="0" eaLnBrk="1" latinLnBrk="0" hangingPunct="1">
        <a:defRPr sz="1800" kern="1200">
          <a:solidFill>
            <a:schemeClr val="tx1"/>
          </a:solidFill>
          <a:latin typeface="+mn-lt"/>
          <a:ea typeface="+mn-ea"/>
          <a:cs typeface="+mn-cs"/>
        </a:defRPr>
      </a:lvl5pPr>
      <a:lvl6pPr marL="2282685" algn="l" defTabSz="913074" rtl="0" eaLnBrk="1" latinLnBrk="0" hangingPunct="1">
        <a:defRPr sz="1800" kern="1200">
          <a:solidFill>
            <a:schemeClr val="tx1"/>
          </a:solidFill>
          <a:latin typeface="+mn-lt"/>
          <a:ea typeface="+mn-ea"/>
          <a:cs typeface="+mn-cs"/>
        </a:defRPr>
      </a:lvl6pPr>
      <a:lvl7pPr marL="2739222" algn="l" defTabSz="913074" rtl="0" eaLnBrk="1" latinLnBrk="0" hangingPunct="1">
        <a:defRPr sz="1800" kern="1200">
          <a:solidFill>
            <a:schemeClr val="tx1"/>
          </a:solidFill>
          <a:latin typeface="+mn-lt"/>
          <a:ea typeface="+mn-ea"/>
          <a:cs typeface="+mn-cs"/>
        </a:defRPr>
      </a:lvl7pPr>
      <a:lvl8pPr marL="3195752" algn="l" defTabSz="913074" rtl="0" eaLnBrk="1" latinLnBrk="0" hangingPunct="1">
        <a:defRPr sz="1800" kern="1200">
          <a:solidFill>
            <a:schemeClr val="tx1"/>
          </a:solidFill>
          <a:latin typeface="+mn-lt"/>
          <a:ea typeface="+mn-ea"/>
          <a:cs typeface="+mn-cs"/>
        </a:defRPr>
      </a:lvl8pPr>
      <a:lvl9pPr marL="3652294" algn="l" defTabSz="91307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63673A6-2AE5-4458-B0EE-1F24A3D0321E}"/>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02" tIns="41451" rIns="82902" bIns="41451"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CE78A9C9-43E1-4343-947C-575D7E9DC4AE}"/>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02" tIns="41451" rIns="82902" bIns="41451"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A349BC78-250F-45F0-B3C3-B88A9B0D9BE6}"/>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02" tIns="41451" rIns="82902" bIns="41451" numCol="1" anchor="t" anchorCtr="0" compatLnSpc="1">
            <a:prstTxWarp prst="textNoShape">
              <a:avLst/>
            </a:prstTxWarp>
          </a:bodyPr>
          <a:lstStyle>
            <a:lvl1pPr>
              <a:defRPr sz="1400">
                <a:solidFill>
                  <a:schemeClr val="tx1"/>
                </a:solidFill>
                <a:latin typeface="+mn-lt"/>
              </a:defRPr>
            </a:lvl1pPr>
          </a:lstStyle>
          <a:p>
            <a:pPr defTabSz="413866" hangingPunct="0">
              <a:lnSpc>
                <a:spcPct val="93000"/>
              </a:lnSpc>
              <a:buClr>
                <a:srgbClr val="000000"/>
              </a:buClr>
              <a:buSzPct val="100000"/>
            </a:pPr>
            <a:endParaRPr lang="en-US" altLang="zh-CN" b="0">
              <a:solidFill>
                <a:srgbClr val="000000"/>
              </a:solidFill>
            </a:endParaRPr>
          </a:p>
        </p:txBody>
      </p:sp>
      <p:sp>
        <p:nvSpPr>
          <p:cNvPr id="1029" name="Rectangle 5">
            <a:extLst>
              <a:ext uri="{FF2B5EF4-FFF2-40B4-BE49-F238E27FC236}">
                <a16:creationId xmlns:a16="http://schemas.microsoft.com/office/drawing/2014/main" id="{25921F4B-68C6-4EAA-B905-545BD5E23839}"/>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02" tIns="41451" rIns="82902" bIns="41451" numCol="1" anchor="t" anchorCtr="0" compatLnSpc="1">
            <a:prstTxWarp prst="textNoShape">
              <a:avLst/>
            </a:prstTxWarp>
          </a:bodyPr>
          <a:lstStyle>
            <a:lvl1pPr algn="ctr">
              <a:defRPr sz="1400">
                <a:solidFill>
                  <a:schemeClr val="tx1"/>
                </a:solidFill>
                <a:latin typeface="+mn-lt"/>
              </a:defRPr>
            </a:lvl1pPr>
          </a:lstStyle>
          <a:p>
            <a:pPr defTabSz="413866" hangingPunct="0">
              <a:lnSpc>
                <a:spcPct val="93000"/>
              </a:lnSpc>
              <a:buClr>
                <a:srgbClr val="000000"/>
              </a:buClr>
              <a:buSzPct val="100000"/>
            </a:pPr>
            <a:endParaRPr lang="en-US" altLang="zh-CN" b="0">
              <a:solidFill>
                <a:srgbClr val="000000"/>
              </a:solidFill>
            </a:endParaRPr>
          </a:p>
        </p:txBody>
      </p:sp>
      <p:sp>
        <p:nvSpPr>
          <p:cNvPr id="1030" name="Rectangle 6">
            <a:extLst>
              <a:ext uri="{FF2B5EF4-FFF2-40B4-BE49-F238E27FC236}">
                <a16:creationId xmlns:a16="http://schemas.microsoft.com/office/drawing/2014/main" id="{1AB3E536-52FB-476A-970C-D5035526D966}"/>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02" tIns="41451" rIns="82902" bIns="41451" numCol="1" anchor="t" anchorCtr="0" compatLnSpc="1">
            <a:prstTxWarp prst="textNoShape">
              <a:avLst/>
            </a:prstTxWarp>
          </a:bodyPr>
          <a:lstStyle>
            <a:lvl1pPr algn="r">
              <a:defRPr sz="1400">
                <a:solidFill>
                  <a:schemeClr val="tx1"/>
                </a:solidFill>
                <a:latin typeface="+mn-lt"/>
              </a:defRPr>
            </a:lvl1pPr>
          </a:lstStyle>
          <a:p>
            <a:pPr defTabSz="413866" hangingPunct="0">
              <a:lnSpc>
                <a:spcPct val="93000"/>
              </a:lnSpc>
              <a:buClr>
                <a:srgbClr val="000000"/>
              </a:buClr>
              <a:buSzPct val="100000"/>
            </a:pPr>
            <a:fld id="{F2FB7493-4382-4CD4-AE35-D0F2C5DEB2C1}" type="slidenum">
              <a:rPr lang="en-US" altLang="zh-CN" b="0" smtClean="0">
                <a:solidFill>
                  <a:srgbClr val="000000"/>
                </a:solidFill>
              </a:rPr>
              <a:pPr defTabSz="413866" hangingPunct="0">
                <a:lnSpc>
                  <a:spcPct val="93000"/>
                </a:lnSpc>
                <a:buClr>
                  <a:srgbClr val="000000"/>
                </a:buClr>
                <a:buSzPct val="100000"/>
              </a:pPr>
              <a:t>‹#›</a:t>
            </a:fld>
            <a:endParaRPr lang="en-US" altLang="zh-CN" b="0">
              <a:solidFill>
                <a:srgbClr val="000000"/>
              </a:solidFill>
            </a:endParaRPr>
          </a:p>
        </p:txBody>
      </p:sp>
    </p:spTree>
    <p:extLst>
      <p:ext uri="{BB962C8B-B14F-4D97-AF65-F5344CB8AC3E}">
        <p14:creationId xmlns:p14="http://schemas.microsoft.com/office/powerpoint/2010/main" val="128052301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6915"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3832"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0748"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7662"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686" indent="-342686" algn="l" rtl="0" fontAlgn="base">
        <a:spcBef>
          <a:spcPct val="20000"/>
        </a:spcBef>
        <a:spcAft>
          <a:spcPct val="0"/>
        </a:spcAft>
        <a:buChar char="•"/>
        <a:defRPr kumimoji="1" sz="3200" kern="1200">
          <a:solidFill>
            <a:schemeClr val="tx1"/>
          </a:solidFill>
          <a:latin typeface="+mn-lt"/>
          <a:ea typeface="+mn-ea"/>
          <a:cs typeface="+mn-cs"/>
        </a:defRPr>
      </a:lvl1pPr>
      <a:lvl2pPr marL="742488" indent="-285571" algn="l" rtl="0" fontAlgn="base">
        <a:spcBef>
          <a:spcPct val="20000"/>
        </a:spcBef>
        <a:spcAft>
          <a:spcPct val="0"/>
        </a:spcAft>
        <a:buChar char="–"/>
        <a:defRPr kumimoji="1" sz="2800" kern="1200">
          <a:solidFill>
            <a:schemeClr val="tx1"/>
          </a:solidFill>
          <a:latin typeface="+mn-lt"/>
          <a:ea typeface="+mn-ea"/>
          <a:cs typeface="+mn-cs"/>
        </a:defRPr>
      </a:lvl2pPr>
      <a:lvl3pPr marL="1142292" indent="-228459" algn="l" rtl="0" fontAlgn="base">
        <a:spcBef>
          <a:spcPct val="20000"/>
        </a:spcBef>
        <a:spcAft>
          <a:spcPct val="0"/>
        </a:spcAft>
        <a:buChar char="•"/>
        <a:defRPr kumimoji="1" sz="2400" kern="1200">
          <a:solidFill>
            <a:schemeClr val="tx1"/>
          </a:solidFill>
          <a:latin typeface="+mn-lt"/>
          <a:ea typeface="+mn-ea"/>
          <a:cs typeface="+mn-cs"/>
        </a:defRPr>
      </a:lvl3pPr>
      <a:lvl4pPr marL="1599206" indent="-228459" algn="l" rtl="0" fontAlgn="base">
        <a:spcBef>
          <a:spcPct val="20000"/>
        </a:spcBef>
        <a:spcAft>
          <a:spcPct val="0"/>
        </a:spcAft>
        <a:buChar char="–"/>
        <a:defRPr kumimoji="1" sz="2000" kern="1200">
          <a:solidFill>
            <a:schemeClr val="tx1"/>
          </a:solidFill>
          <a:latin typeface="+mn-lt"/>
          <a:ea typeface="+mn-ea"/>
          <a:cs typeface="+mn-cs"/>
        </a:defRPr>
      </a:lvl4pPr>
      <a:lvl5pPr marL="2056121" indent="-228459" algn="l" rtl="0" fontAlgn="base">
        <a:spcBef>
          <a:spcPct val="20000"/>
        </a:spcBef>
        <a:spcAft>
          <a:spcPct val="0"/>
        </a:spcAft>
        <a:buChar char="»"/>
        <a:defRPr kumimoji="1" sz="2000" kern="1200">
          <a:solidFill>
            <a:schemeClr val="tx1"/>
          </a:solidFill>
          <a:latin typeface="+mn-lt"/>
          <a:ea typeface="+mn-ea"/>
          <a:cs typeface="+mn-cs"/>
        </a:defRPr>
      </a:lvl5pPr>
      <a:lvl6pPr marL="2513036" indent="-228459" algn="l" defTabSz="9138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9952" indent="-228459" algn="l" defTabSz="9138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6868" indent="-228459" algn="l" defTabSz="9138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3783" indent="-228459" algn="l" defTabSz="9138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13.bin"/><Relationship Id="rId18" Type="http://schemas.openxmlformats.org/officeDocument/2006/relationships/oleObject" Target="../embeddings/oleObject15.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2.emf"/><Relationship Id="rId17" Type="http://schemas.openxmlformats.org/officeDocument/2006/relationships/image" Target="../media/image26.jpeg"/><Relationship Id="rId2" Type="http://schemas.openxmlformats.org/officeDocument/2006/relationships/slideLayout" Target="../slideLayouts/slideLayout3.xml"/><Relationship Id="rId16" Type="http://schemas.openxmlformats.org/officeDocument/2006/relationships/image" Target="../media/image24.emf"/><Relationship Id="rId1" Type="http://schemas.openxmlformats.org/officeDocument/2006/relationships/vmlDrawing" Target="../drawings/vmlDrawing4.vml"/><Relationship Id="rId6" Type="http://schemas.openxmlformats.org/officeDocument/2006/relationships/image" Target="../media/image19.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21.emf"/><Relationship Id="rId19" Type="http://schemas.openxmlformats.org/officeDocument/2006/relationships/image" Target="../media/image25.wmf"/><Relationship Id="rId4" Type="http://schemas.openxmlformats.org/officeDocument/2006/relationships/image" Target="../media/image18.wmf"/><Relationship Id="rId9" Type="http://schemas.openxmlformats.org/officeDocument/2006/relationships/oleObject" Target="../embeddings/oleObject11.bin"/><Relationship Id="rId14" Type="http://schemas.openxmlformats.org/officeDocument/2006/relationships/image" Target="../media/image23.emf"/></Relationships>
</file>

<file path=ppt/slides/_rels/slide13.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8.wmf"/><Relationship Id="rId5" Type="http://schemas.openxmlformats.org/officeDocument/2006/relationships/oleObject" Target="../embeddings/oleObject17.bin"/><Relationship Id="rId4" Type="http://schemas.openxmlformats.org/officeDocument/2006/relationships/image" Target="../media/image27.wmf"/><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1.wmf"/></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6.bin"/><Relationship Id="rId18" Type="http://schemas.openxmlformats.org/officeDocument/2006/relationships/image" Target="../media/image40.wmf"/><Relationship Id="rId3" Type="http://schemas.openxmlformats.org/officeDocument/2006/relationships/oleObject" Target="../embeddings/oleObject21.bin"/><Relationship Id="rId21" Type="http://schemas.openxmlformats.org/officeDocument/2006/relationships/oleObject" Target="../embeddings/oleObject30.bin"/><Relationship Id="rId7" Type="http://schemas.openxmlformats.org/officeDocument/2006/relationships/oleObject" Target="../embeddings/oleObject23.bin"/><Relationship Id="rId12" Type="http://schemas.openxmlformats.org/officeDocument/2006/relationships/image" Target="../media/image37.wmf"/><Relationship Id="rId17" Type="http://schemas.openxmlformats.org/officeDocument/2006/relationships/oleObject" Target="../embeddings/oleObject28.bin"/><Relationship Id="rId2" Type="http://schemas.openxmlformats.org/officeDocument/2006/relationships/slideLayout" Target="../slideLayouts/slideLayout4.xml"/><Relationship Id="rId16" Type="http://schemas.openxmlformats.org/officeDocument/2006/relationships/image" Target="../media/image39.wmf"/><Relationship Id="rId20" Type="http://schemas.openxmlformats.org/officeDocument/2006/relationships/image" Target="../media/image41.wmf"/><Relationship Id="rId1" Type="http://schemas.openxmlformats.org/officeDocument/2006/relationships/vmlDrawing" Target="../drawings/vmlDrawing7.vml"/><Relationship Id="rId6" Type="http://schemas.openxmlformats.org/officeDocument/2006/relationships/image" Target="../media/image34.wmf"/><Relationship Id="rId11" Type="http://schemas.openxmlformats.org/officeDocument/2006/relationships/oleObject" Target="../embeddings/oleObject25.bin"/><Relationship Id="rId5" Type="http://schemas.openxmlformats.org/officeDocument/2006/relationships/oleObject" Target="../embeddings/oleObject22.bin"/><Relationship Id="rId15" Type="http://schemas.openxmlformats.org/officeDocument/2006/relationships/oleObject" Target="../embeddings/oleObject27.bin"/><Relationship Id="rId10" Type="http://schemas.openxmlformats.org/officeDocument/2006/relationships/image" Target="../media/image36.wmf"/><Relationship Id="rId19" Type="http://schemas.openxmlformats.org/officeDocument/2006/relationships/oleObject" Target="../embeddings/oleObject29.bin"/><Relationship Id="rId4" Type="http://schemas.openxmlformats.org/officeDocument/2006/relationships/image" Target="../media/image33.wmf"/><Relationship Id="rId9" Type="http://schemas.openxmlformats.org/officeDocument/2006/relationships/oleObject" Target="../embeddings/oleObject24.bin"/><Relationship Id="rId14" Type="http://schemas.openxmlformats.org/officeDocument/2006/relationships/image" Target="../media/image38.wmf"/><Relationship Id="rId22" Type="http://schemas.openxmlformats.org/officeDocument/2006/relationships/image" Target="../media/image42.wmf"/></Relationships>
</file>

<file path=ppt/slides/_rels/slide1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6.emf"/><Relationship Id="rId18" Type="http://schemas.openxmlformats.org/officeDocument/2006/relationships/oleObject" Target="../embeddings/oleObject38.bin"/><Relationship Id="rId26" Type="http://schemas.openxmlformats.org/officeDocument/2006/relationships/oleObject" Target="../embeddings/oleObject42.bin"/><Relationship Id="rId3" Type="http://schemas.openxmlformats.org/officeDocument/2006/relationships/oleObject" Target="../embeddings/oleObject31.bin"/><Relationship Id="rId21" Type="http://schemas.openxmlformats.org/officeDocument/2006/relationships/image" Target="../media/image60.emf"/><Relationship Id="rId7" Type="http://schemas.openxmlformats.org/officeDocument/2006/relationships/oleObject" Target="../embeddings/oleObject33.bin"/><Relationship Id="rId12" Type="http://schemas.openxmlformats.org/officeDocument/2006/relationships/oleObject" Target="../embeddings/oleObject35.bin"/><Relationship Id="rId17" Type="http://schemas.openxmlformats.org/officeDocument/2006/relationships/image" Target="../media/image58.emf"/><Relationship Id="rId25" Type="http://schemas.openxmlformats.org/officeDocument/2006/relationships/image" Target="../media/image62.wmf"/><Relationship Id="rId2" Type="http://schemas.openxmlformats.org/officeDocument/2006/relationships/slideLayout" Target="../slideLayouts/slideLayout4.xml"/><Relationship Id="rId16" Type="http://schemas.openxmlformats.org/officeDocument/2006/relationships/oleObject" Target="../embeddings/oleObject37.bin"/><Relationship Id="rId20" Type="http://schemas.openxmlformats.org/officeDocument/2006/relationships/oleObject" Target="../embeddings/oleObject39.bin"/><Relationship Id="rId29" Type="http://schemas.openxmlformats.org/officeDocument/2006/relationships/image" Target="../media/image64.emf"/><Relationship Id="rId1" Type="http://schemas.openxmlformats.org/officeDocument/2006/relationships/vmlDrawing" Target="../drawings/vmlDrawing8.vml"/><Relationship Id="rId6" Type="http://schemas.openxmlformats.org/officeDocument/2006/relationships/image" Target="../media/image53.emf"/><Relationship Id="rId11" Type="http://schemas.openxmlformats.org/officeDocument/2006/relationships/image" Target="../media/image55.wmf"/><Relationship Id="rId24" Type="http://schemas.openxmlformats.org/officeDocument/2006/relationships/oleObject" Target="../embeddings/oleObject41.bin"/><Relationship Id="rId5" Type="http://schemas.openxmlformats.org/officeDocument/2006/relationships/oleObject" Target="../embeddings/oleObject32.bin"/><Relationship Id="rId15" Type="http://schemas.openxmlformats.org/officeDocument/2006/relationships/image" Target="../media/image57.emf"/><Relationship Id="rId23" Type="http://schemas.openxmlformats.org/officeDocument/2006/relationships/image" Target="../media/image61.emf"/><Relationship Id="rId28" Type="http://schemas.openxmlformats.org/officeDocument/2006/relationships/oleObject" Target="../embeddings/oleObject43.bin"/><Relationship Id="rId10" Type="http://schemas.openxmlformats.org/officeDocument/2006/relationships/oleObject" Target="../embeddings/oleObject34.bin"/><Relationship Id="rId19" Type="http://schemas.openxmlformats.org/officeDocument/2006/relationships/image" Target="../media/image59.wmf"/><Relationship Id="rId4" Type="http://schemas.openxmlformats.org/officeDocument/2006/relationships/image" Target="../media/image52.emf"/><Relationship Id="rId9" Type="http://schemas.openxmlformats.org/officeDocument/2006/relationships/image" Target="../media/image65.jpeg"/><Relationship Id="rId14" Type="http://schemas.openxmlformats.org/officeDocument/2006/relationships/oleObject" Target="../embeddings/oleObject36.bin"/><Relationship Id="rId22" Type="http://schemas.openxmlformats.org/officeDocument/2006/relationships/oleObject" Target="../embeddings/oleObject40.bin"/><Relationship Id="rId27" Type="http://schemas.openxmlformats.org/officeDocument/2006/relationships/image" Target="../media/image63.emf"/></Relationships>
</file>

<file path=ppt/slides/_rels/slide2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67.wmf"/><Relationship Id="rId5" Type="http://schemas.openxmlformats.org/officeDocument/2006/relationships/oleObject" Target="../embeddings/oleObject45.bin"/><Relationship Id="rId10" Type="http://schemas.openxmlformats.org/officeDocument/2006/relationships/image" Target="../media/image69.png"/><Relationship Id="rId4" Type="http://schemas.openxmlformats.org/officeDocument/2006/relationships/image" Target="../media/image66.emf"/><Relationship Id="rId9"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wmf"/></Relationships>
</file>

<file path=ppt/slides/_rels/slide26.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77.emf"/><Relationship Id="rId17" Type="http://schemas.openxmlformats.org/officeDocument/2006/relationships/image" Target="../media/image79.emf"/><Relationship Id="rId2" Type="http://schemas.openxmlformats.org/officeDocument/2006/relationships/slideLayout" Target="../slideLayouts/slideLayout4.xml"/><Relationship Id="rId16" Type="http://schemas.openxmlformats.org/officeDocument/2006/relationships/oleObject" Target="../embeddings/oleObject54.bin"/><Relationship Id="rId1" Type="http://schemas.openxmlformats.org/officeDocument/2006/relationships/vmlDrawing" Target="../drawings/vmlDrawing11.vml"/><Relationship Id="rId6" Type="http://schemas.openxmlformats.org/officeDocument/2006/relationships/image" Target="../media/image74.e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image" Target="../media/image80.jpeg"/><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51.bin"/><Relationship Id="rId14" Type="http://schemas.openxmlformats.org/officeDocument/2006/relationships/image" Target="../media/image78.emf"/></Relationships>
</file>

<file path=ppt/slides/_rels/slide27.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oleObject" Target="../embeddings/oleObject60.bin"/><Relationship Id="rId18" Type="http://schemas.openxmlformats.org/officeDocument/2006/relationships/image" Target="../media/image88.e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85.emf"/><Relationship Id="rId17" Type="http://schemas.openxmlformats.org/officeDocument/2006/relationships/oleObject" Target="../embeddings/oleObject62.bin"/><Relationship Id="rId2" Type="http://schemas.openxmlformats.org/officeDocument/2006/relationships/slideLayout" Target="../slideLayouts/slideLayout4.xml"/><Relationship Id="rId16" Type="http://schemas.openxmlformats.org/officeDocument/2006/relationships/image" Target="../media/image87.emf"/><Relationship Id="rId1" Type="http://schemas.openxmlformats.org/officeDocument/2006/relationships/vmlDrawing" Target="../drawings/vmlDrawing12.vml"/><Relationship Id="rId6" Type="http://schemas.openxmlformats.org/officeDocument/2006/relationships/image" Target="../media/image82.e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84.emf"/><Relationship Id="rId4" Type="http://schemas.openxmlformats.org/officeDocument/2006/relationships/image" Target="../media/image81.emf"/><Relationship Id="rId9" Type="http://schemas.openxmlformats.org/officeDocument/2006/relationships/oleObject" Target="../embeddings/oleObject58.bin"/><Relationship Id="rId14" Type="http://schemas.openxmlformats.org/officeDocument/2006/relationships/image" Target="../media/image86.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90.wmf"/><Relationship Id="rId5" Type="http://schemas.openxmlformats.org/officeDocument/2006/relationships/oleObject" Target="../embeddings/oleObject64.bin"/><Relationship Id="rId4" Type="http://schemas.openxmlformats.org/officeDocument/2006/relationships/image" Target="../media/image89.emf"/></Relationships>
</file>

<file path=ppt/slides/_rels/slide29.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92.emf"/><Relationship Id="rId5" Type="http://schemas.openxmlformats.org/officeDocument/2006/relationships/oleObject" Target="../embeddings/oleObject66.bin"/><Relationship Id="rId4" Type="http://schemas.openxmlformats.org/officeDocument/2006/relationships/image" Target="../media/image91.emf"/><Relationship Id="rId9"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96.wmf"/><Relationship Id="rId11" Type="http://schemas.openxmlformats.org/officeDocument/2006/relationships/image" Target="../media/image11.png"/><Relationship Id="rId5" Type="http://schemas.openxmlformats.org/officeDocument/2006/relationships/oleObject" Target="../embeddings/oleObject69.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71.bin"/></Relationships>
</file>

<file path=ppt/slides/_rels/slide31.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03.e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100.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75.bin"/></Relationships>
</file>

<file path=ppt/slides/_rels/slide32.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08.wmf"/><Relationship Id="rId17" Type="http://schemas.openxmlformats.org/officeDocument/2006/relationships/image" Target="../media/image111.png"/><Relationship Id="rId2" Type="http://schemas.openxmlformats.org/officeDocument/2006/relationships/slideLayout" Target="../slideLayouts/slideLayout4.xml"/><Relationship Id="rId16" Type="http://schemas.openxmlformats.org/officeDocument/2006/relationships/image" Target="../media/image110.wmf"/><Relationship Id="rId1" Type="http://schemas.openxmlformats.org/officeDocument/2006/relationships/vmlDrawing" Target="../drawings/vmlDrawing17.vml"/><Relationship Id="rId6" Type="http://schemas.openxmlformats.org/officeDocument/2006/relationships/image" Target="../media/image105.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107.emf"/><Relationship Id="rId4" Type="http://schemas.openxmlformats.org/officeDocument/2006/relationships/image" Target="../media/image104.wmf"/><Relationship Id="rId9" Type="http://schemas.openxmlformats.org/officeDocument/2006/relationships/oleObject" Target="../embeddings/oleObject80.bin"/><Relationship Id="rId14" Type="http://schemas.openxmlformats.org/officeDocument/2006/relationships/image" Target="../media/image109.wmf"/></Relationships>
</file>

<file path=ppt/slides/_rels/slide33.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6.e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oleObject" Target="../embeddings/oleObject88.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13.wmf"/><Relationship Id="rId11" Type="http://schemas.openxmlformats.org/officeDocument/2006/relationships/image" Target="../media/image11.png"/><Relationship Id="rId5" Type="http://schemas.openxmlformats.org/officeDocument/2006/relationships/oleObject" Target="../embeddings/oleObject85.bin"/><Relationship Id="rId15" Type="http://schemas.openxmlformats.org/officeDocument/2006/relationships/image" Target="../media/image117.wmf"/><Relationship Id="rId10" Type="http://schemas.openxmlformats.org/officeDocument/2006/relationships/image" Target="../media/image115.wmf"/><Relationship Id="rId4" Type="http://schemas.openxmlformats.org/officeDocument/2006/relationships/image" Target="../media/image112.emf"/><Relationship Id="rId9" Type="http://schemas.openxmlformats.org/officeDocument/2006/relationships/oleObject" Target="../embeddings/oleObject87.bin"/><Relationship Id="rId14" Type="http://schemas.openxmlformats.org/officeDocument/2006/relationships/oleObject" Target="../embeddings/oleObject89.bin"/></Relationships>
</file>

<file path=ppt/slides/_rels/slide34.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119.wmf"/><Relationship Id="rId5" Type="http://schemas.openxmlformats.org/officeDocument/2006/relationships/oleObject" Target="../embeddings/oleObject91.bin"/><Relationship Id="rId4" Type="http://schemas.openxmlformats.org/officeDocument/2006/relationships/image" Target="../media/image118.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25.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oleObject" Target="../embeddings/oleObject98.bin"/><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image" Target="../media/image122.wmf"/><Relationship Id="rId11" Type="http://schemas.openxmlformats.org/officeDocument/2006/relationships/image" Target="../media/image124.wmf"/><Relationship Id="rId5" Type="http://schemas.openxmlformats.org/officeDocument/2006/relationships/oleObject" Target="../embeddings/oleObject94.bin"/><Relationship Id="rId10" Type="http://schemas.openxmlformats.org/officeDocument/2006/relationships/oleObject" Target="../embeddings/oleObject97.bin"/><Relationship Id="rId4" Type="http://schemas.openxmlformats.org/officeDocument/2006/relationships/image" Target="../media/image121.wmf"/><Relationship Id="rId9" Type="http://schemas.openxmlformats.org/officeDocument/2006/relationships/image" Target="../media/image123.wmf"/></Relationships>
</file>

<file path=ppt/slides/_rels/slide3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30.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7.wmf"/><Relationship Id="rId11" Type="http://schemas.openxmlformats.org/officeDocument/2006/relationships/oleObject" Target="../embeddings/oleObject103.bin"/><Relationship Id="rId5" Type="http://schemas.openxmlformats.org/officeDocument/2006/relationships/oleObject" Target="../embeddings/oleObject100.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02.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image" Target="../media/image135.wmf"/><Relationship Id="rId18" Type="http://schemas.openxmlformats.org/officeDocument/2006/relationships/oleObject" Target="../embeddings/oleObject111.bin"/><Relationship Id="rId26" Type="http://schemas.openxmlformats.org/officeDocument/2006/relationships/image" Target="../media/image141.wmf"/><Relationship Id="rId3" Type="http://schemas.openxmlformats.org/officeDocument/2006/relationships/oleObject" Target="../embeddings/oleObject104.bin"/><Relationship Id="rId21" Type="http://schemas.openxmlformats.org/officeDocument/2006/relationships/image" Target="../media/image139.wmf"/><Relationship Id="rId7" Type="http://schemas.openxmlformats.org/officeDocument/2006/relationships/image" Target="../media/image94.png"/><Relationship Id="rId12" Type="http://schemas.openxmlformats.org/officeDocument/2006/relationships/oleObject" Target="../embeddings/oleObject108.bin"/><Relationship Id="rId17" Type="http://schemas.openxmlformats.org/officeDocument/2006/relationships/image" Target="../media/image137.wmf"/><Relationship Id="rId25" Type="http://schemas.openxmlformats.org/officeDocument/2006/relationships/oleObject" Target="../embeddings/oleObject115.bin"/><Relationship Id="rId2" Type="http://schemas.openxmlformats.org/officeDocument/2006/relationships/slideLayout" Target="../slideLayouts/slideLayout4.xml"/><Relationship Id="rId16" Type="http://schemas.openxmlformats.org/officeDocument/2006/relationships/oleObject" Target="../embeddings/oleObject110.bin"/><Relationship Id="rId20" Type="http://schemas.openxmlformats.org/officeDocument/2006/relationships/oleObject" Target="../embeddings/oleObject112.bin"/><Relationship Id="rId1" Type="http://schemas.openxmlformats.org/officeDocument/2006/relationships/vmlDrawing" Target="../drawings/vmlDrawing22.vml"/><Relationship Id="rId6" Type="http://schemas.openxmlformats.org/officeDocument/2006/relationships/image" Target="../media/image132.wmf"/><Relationship Id="rId11" Type="http://schemas.openxmlformats.org/officeDocument/2006/relationships/image" Target="../media/image134.wmf"/><Relationship Id="rId24" Type="http://schemas.openxmlformats.org/officeDocument/2006/relationships/image" Target="../media/image140.wmf"/><Relationship Id="rId5" Type="http://schemas.openxmlformats.org/officeDocument/2006/relationships/oleObject" Target="../embeddings/oleObject105.bin"/><Relationship Id="rId15" Type="http://schemas.openxmlformats.org/officeDocument/2006/relationships/image" Target="../media/image136.wmf"/><Relationship Id="rId23" Type="http://schemas.openxmlformats.org/officeDocument/2006/relationships/oleObject" Target="../embeddings/oleObject114.bin"/><Relationship Id="rId10" Type="http://schemas.openxmlformats.org/officeDocument/2006/relationships/oleObject" Target="../embeddings/oleObject107.bin"/><Relationship Id="rId19" Type="http://schemas.openxmlformats.org/officeDocument/2006/relationships/image" Target="../media/image138.wmf"/><Relationship Id="rId4" Type="http://schemas.openxmlformats.org/officeDocument/2006/relationships/image" Target="../media/image131.wmf"/><Relationship Id="rId9" Type="http://schemas.openxmlformats.org/officeDocument/2006/relationships/image" Target="../media/image133.wmf"/><Relationship Id="rId14" Type="http://schemas.openxmlformats.org/officeDocument/2006/relationships/oleObject" Target="../embeddings/oleObject109.bin"/><Relationship Id="rId22" Type="http://schemas.openxmlformats.org/officeDocument/2006/relationships/oleObject" Target="../embeddings/oleObject11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4.xml"/><Relationship Id="rId1" Type="http://schemas.openxmlformats.org/officeDocument/2006/relationships/vmlDrawing" Target="../drawings/vmlDrawing23.vml"/><Relationship Id="rId4" Type="http://schemas.openxmlformats.org/officeDocument/2006/relationships/image" Target="../media/image142.wmf"/></Relationships>
</file>

<file path=ppt/slides/_rels/slide39.x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oleObject" Target="../embeddings/oleObject122.bin"/><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46.wmf"/><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144.wmf"/><Relationship Id="rId11" Type="http://schemas.openxmlformats.org/officeDocument/2006/relationships/oleObject" Target="../embeddings/oleObject121.bin"/><Relationship Id="rId5" Type="http://schemas.openxmlformats.org/officeDocument/2006/relationships/oleObject" Target="../embeddings/oleObject118.bin"/><Relationship Id="rId10" Type="http://schemas.openxmlformats.org/officeDocument/2006/relationships/image" Target="../media/image145.wmf"/><Relationship Id="rId4" Type="http://schemas.openxmlformats.org/officeDocument/2006/relationships/image" Target="../media/image143.wmf"/><Relationship Id="rId9" Type="http://schemas.openxmlformats.org/officeDocument/2006/relationships/oleObject" Target="../embeddings/oleObject120.bin"/><Relationship Id="rId14" Type="http://schemas.openxmlformats.org/officeDocument/2006/relationships/image" Target="../media/image14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42.xml.rels><?xml version="1.0" encoding="UTF-8" standalone="yes"?>
<Relationships xmlns="http://schemas.openxmlformats.org/package/2006/relationships"><Relationship Id="rId8" Type="http://schemas.openxmlformats.org/officeDocument/2006/relationships/image" Target="../media/image160.emf"/><Relationship Id="rId13" Type="http://schemas.openxmlformats.org/officeDocument/2006/relationships/oleObject" Target="../embeddings/oleObject128.bin"/><Relationship Id="rId18" Type="http://schemas.openxmlformats.org/officeDocument/2006/relationships/image" Target="../media/image165.emf"/><Relationship Id="rId3" Type="http://schemas.openxmlformats.org/officeDocument/2006/relationships/oleObject" Target="../embeddings/oleObject123.bin"/><Relationship Id="rId21" Type="http://schemas.openxmlformats.org/officeDocument/2006/relationships/oleObject" Target="../embeddings/oleObject132.bin"/><Relationship Id="rId7" Type="http://schemas.openxmlformats.org/officeDocument/2006/relationships/oleObject" Target="../embeddings/oleObject125.bin"/><Relationship Id="rId12" Type="http://schemas.openxmlformats.org/officeDocument/2006/relationships/image" Target="../media/image162.emf"/><Relationship Id="rId17" Type="http://schemas.openxmlformats.org/officeDocument/2006/relationships/oleObject" Target="../embeddings/oleObject130.bin"/><Relationship Id="rId2" Type="http://schemas.openxmlformats.org/officeDocument/2006/relationships/slideLayout" Target="../slideLayouts/slideLayout23.xml"/><Relationship Id="rId16" Type="http://schemas.openxmlformats.org/officeDocument/2006/relationships/image" Target="../media/image164.emf"/><Relationship Id="rId20" Type="http://schemas.openxmlformats.org/officeDocument/2006/relationships/image" Target="../media/image166.emf"/><Relationship Id="rId1" Type="http://schemas.openxmlformats.org/officeDocument/2006/relationships/vmlDrawing" Target="../drawings/vmlDrawing25.vml"/><Relationship Id="rId6" Type="http://schemas.openxmlformats.org/officeDocument/2006/relationships/image" Target="../media/image159.emf"/><Relationship Id="rId11" Type="http://schemas.openxmlformats.org/officeDocument/2006/relationships/oleObject" Target="../embeddings/oleObject127.bin"/><Relationship Id="rId24" Type="http://schemas.openxmlformats.org/officeDocument/2006/relationships/image" Target="../media/image168.emf"/><Relationship Id="rId5" Type="http://schemas.openxmlformats.org/officeDocument/2006/relationships/oleObject" Target="../embeddings/oleObject124.bin"/><Relationship Id="rId15" Type="http://schemas.openxmlformats.org/officeDocument/2006/relationships/oleObject" Target="../embeddings/oleObject129.bin"/><Relationship Id="rId23" Type="http://schemas.openxmlformats.org/officeDocument/2006/relationships/oleObject" Target="../embeddings/oleObject133.bin"/><Relationship Id="rId10" Type="http://schemas.openxmlformats.org/officeDocument/2006/relationships/image" Target="../media/image161.emf"/><Relationship Id="rId19" Type="http://schemas.openxmlformats.org/officeDocument/2006/relationships/oleObject" Target="../embeddings/oleObject131.bin"/><Relationship Id="rId4" Type="http://schemas.openxmlformats.org/officeDocument/2006/relationships/image" Target="../media/image158.emf"/><Relationship Id="rId9" Type="http://schemas.openxmlformats.org/officeDocument/2006/relationships/oleObject" Target="../embeddings/oleObject126.bin"/><Relationship Id="rId14" Type="http://schemas.openxmlformats.org/officeDocument/2006/relationships/image" Target="../media/image163.emf"/><Relationship Id="rId22" Type="http://schemas.openxmlformats.org/officeDocument/2006/relationships/image" Target="../media/image167.emf"/></Relationships>
</file>

<file path=ppt/slides/_rels/slide43.xml.rels><?xml version="1.0" encoding="UTF-8" standalone="yes"?>
<Relationships xmlns="http://schemas.openxmlformats.org/package/2006/relationships"><Relationship Id="rId8" Type="http://schemas.openxmlformats.org/officeDocument/2006/relationships/image" Target="../media/image171.emf"/><Relationship Id="rId13" Type="http://schemas.openxmlformats.org/officeDocument/2006/relationships/oleObject" Target="../embeddings/oleObject139.bin"/><Relationship Id="rId18" Type="http://schemas.openxmlformats.org/officeDocument/2006/relationships/image" Target="../media/image176.emf"/><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73.emf"/><Relationship Id="rId17" Type="http://schemas.openxmlformats.org/officeDocument/2006/relationships/oleObject" Target="../embeddings/oleObject141.bin"/><Relationship Id="rId2" Type="http://schemas.openxmlformats.org/officeDocument/2006/relationships/slideLayout" Target="../slideLayouts/slideLayout23.xml"/><Relationship Id="rId16" Type="http://schemas.openxmlformats.org/officeDocument/2006/relationships/image" Target="../media/image175.emf"/><Relationship Id="rId20" Type="http://schemas.openxmlformats.org/officeDocument/2006/relationships/image" Target="../media/image177.emf"/><Relationship Id="rId1" Type="http://schemas.openxmlformats.org/officeDocument/2006/relationships/vmlDrawing" Target="../drawings/vmlDrawing26.vml"/><Relationship Id="rId6" Type="http://schemas.openxmlformats.org/officeDocument/2006/relationships/image" Target="../media/image170.emf"/><Relationship Id="rId11" Type="http://schemas.openxmlformats.org/officeDocument/2006/relationships/oleObject" Target="../embeddings/oleObject138.bin"/><Relationship Id="rId5" Type="http://schemas.openxmlformats.org/officeDocument/2006/relationships/oleObject" Target="../embeddings/oleObject135.bin"/><Relationship Id="rId15" Type="http://schemas.openxmlformats.org/officeDocument/2006/relationships/oleObject" Target="../embeddings/oleObject140.bin"/><Relationship Id="rId10" Type="http://schemas.openxmlformats.org/officeDocument/2006/relationships/image" Target="../media/image172.emf"/><Relationship Id="rId19" Type="http://schemas.openxmlformats.org/officeDocument/2006/relationships/oleObject" Target="../embeddings/oleObject142.bin"/><Relationship Id="rId4" Type="http://schemas.openxmlformats.org/officeDocument/2006/relationships/image" Target="../media/image169.emf"/><Relationship Id="rId9" Type="http://schemas.openxmlformats.org/officeDocument/2006/relationships/oleObject" Target="../embeddings/oleObject137.bin"/><Relationship Id="rId14" Type="http://schemas.openxmlformats.org/officeDocument/2006/relationships/image" Target="../media/image174.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3.xml"/><Relationship Id="rId1" Type="http://schemas.openxmlformats.org/officeDocument/2006/relationships/vmlDrawing" Target="../drawings/vmlDrawing27.vml"/><Relationship Id="rId6" Type="http://schemas.openxmlformats.org/officeDocument/2006/relationships/image" Target="../media/image179.wmf"/><Relationship Id="rId5" Type="http://schemas.openxmlformats.org/officeDocument/2006/relationships/oleObject" Target="../embeddings/oleObject144.bin"/><Relationship Id="rId4" Type="http://schemas.openxmlformats.org/officeDocument/2006/relationships/image" Target="../media/image178.wmf"/></Relationships>
</file>

<file path=ppt/slides/_rels/slide45.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oleObject" Target="../embeddings/oleObject150.bin"/><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184.emf"/><Relationship Id="rId2" Type="http://schemas.openxmlformats.org/officeDocument/2006/relationships/slideLayout" Target="../slideLayouts/slideLayout23.xml"/><Relationship Id="rId1" Type="http://schemas.openxmlformats.org/officeDocument/2006/relationships/vmlDrawing" Target="../drawings/vmlDrawing28.vml"/><Relationship Id="rId6" Type="http://schemas.openxmlformats.org/officeDocument/2006/relationships/image" Target="../media/image181.e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183.emf"/><Relationship Id="rId4" Type="http://schemas.openxmlformats.org/officeDocument/2006/relationships/image" Target="../media/image180.emf"/><Relationship Id="rId9" Type="http://schemas.openxmlformats.org/officeDocument/2006/relationships/oleObject" Target="../embeddings/oleObject148.bin"/><Relationship Id="rId14" Type="http://schemas.openxmlformats.org/officeDocument/2006/relationships/image" Target="../media/image185.wmf"/></Relationships>
</file>

<file path=ppt/slides/_rels/slide46.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3.xml"/><Relationship Id="rId1" Type="http://schemas.openxmlformats.org/officeDocument/2006/relationships/vmlDrawing" Target="../drawings/vmlDrawing29.vml"/><Relationship Id="rId6" Type="http://schemas.openxmlformats.org/officeDocument/2006/relationships/image" Target="../media/image187.emf"/><Relationship Id="rId5" Type="http://schemas.openxmlformats.org/officeDocument/2006/relationships/oleObject" Target="../embeddings/oleObject152.bin"/><Relationship Id="rId10" Type="http://schemas.openxmlformats.org/officeDocument/2006/relationships/image" Target="../media/image189.emf"/><Relationship Id="rId4" Type="http://schemas.openxmlformats.org/officeDocument/2006/relationships/image" Target="../media/image186.emf"/><Relationship Id="rId9" Type="http://schemas.openxmlformats.org/officeDocument/2006/relationships/oleObject" Target="../embeddings/oleObject154.bin"/></Relationships>
</file>

<file path=ppt/slides/_rels/slide47.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oleObject" Target="../embeddings/oleObject155.bin"/><Relationship Id="rId7" Type="http://schemas.openxmlformats.org/officeDocument/2006/relationships/oleObject" Target="../embeddings/oleObject157.bin"/><Relationship Id="rId2" Type="http://schemas.openxmlformats.org/officeDocument/2006/relationships/slideLayout" Target="../slideLayouts/slideLayout23.xml"/><Relationship Id="rId1" Type="http://schemas.openxmlformats.org/officeDocument/2006/relationships/vmlDrawing" Target="../drawings/vmlDrawing30.vml"/><Relationship Id="rId6" Type="http://schemas.openxmlformats.org/officeDocument/2006/relationships/image" Target="../media/image191.wmf"/><Relationship Id="rId5" Type="http://schemas.openxmlformats.org/officeDocument/2006/relationships/oleObject" Target="../embeddings/oleObject156.bin"/><Relationship Id="rId4" Type="http://schemas.openxmlformats.org/officeDocument/2006/relationships/image" Target="../media/image190.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0.bin"/><Relationship Id="rId3" Type="http://schemas.openxmlformats.org/officeDocument/2006/relationships/notesSlide" Target="../notesSlides/notesSlide2.xml"/><Relationship Id="rId7" Type="http://schemas.openxmlformats.org/officeDocument/2006/relationships/image" Target="../media/image194.wmf"/><Relationship Id="rId2" Type="http://schemas.openxmlformats.org/officeDocument/2006/relationships/slideLayout" Target="../slideLayouts/slideLayout22.xml"/><Relationship Id="rId1" Type="http://schemas.openxmlformats.org/officeDocument/2006/relationships/vmlDrawing" Target="../drawings/vmlDrawing31.vml"/><Relationship Id="rId6" Type="http://schemas.openxmlformats.org/officeDocument/2006/relationships/oleObject" Target="../embeddings/oleObject159.bin"/><Relationship Id="rId11" Type="http://schemas.openxmlformats.org/officeDocument/2006/relationships/image" Target="../media/image196.wmf"/><Relationship Id="rId5" Type="http://schemas.openxmlformats.org/officeDocument/2006/relationships/image" Target="../media/image193.wmf"/><Relationship Id="rId10" Type="http://schemas.openxmlformats.org/officeDocument/2006/relationships/oleObject" Target="../embeddings/oleObject161.bin"/><Relationship Id="rId4" Type="http://schemas.openxmlformats.org/officeDocument/2006/relationships/oleObject" Target="../embeddings/oleObject158.bin"/><Relationship Id="rId9" Type="http://schemas.openxmlformats.org/officeDocument/2006/relationships/image" Target="../media/image19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0.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8" Type="http://schemas.openxmlformats.org/officeDocument/2006/relationships/image" Target="../media/image199.emf"/><Relationship Id="rId13" Type="http://schemas.openxmlformats.org/officeDocument/2006/relationships/oleObject" Target="../embeddings/oleObject167.bin"/><Relationship Id="rId3" Type="http://schemas.openxmlformats.org/officeDocument/2006/relationships/oleObject" Target="../embeddings/oleObject162.bin"/><Relationship Id="rId7" Type="http://schemas.openxmlformats.org/officeDocument/2006/relationships/oleObject" Target="../embeddings/oleObject164.bin"/><Relationship Id="rId12" Type="http://schemas.openxmlformats.org/officeDocument/2006/relationships/image" Target="../media/image126.wmf"/><Relationship Id="rId2" Type="http://schemas.openxmlformats.org/officeDocument/2006/relationships/slideLayout" Target="../slideLayouts/slideLayout23.xml"/><Relationship Id="rId1" Type="http://schemas.openxmlformats.org/officeDocument/2006/relationships/vmlDrawing" Target="../drawings/vmlDrawing32.vml"/><Relationship Id="rId6" Type="http://schemas.openxmlformats.org/officeDocument/2006/relationships/image" Target="../media/image198.emf"/><Relationship Id="rId11" Type="http://schemas.openxmlformats.org/officeDocument/2006/relationships/oleObject" Target="../embeddings/oleObject166.bin"/><Relationship Id="rId5" Type="http://schemas.openxmlformats.org/officeDocument/2006/relationships/oleObject" Target="../embeddings/oleObject163.bin"/><Relationship Id="rId10" Type="http://schemas.openxmlformats.org/officeDocument/2006/relationships/image" Target="../media/image125.wmf"/><Relationship Id="rId4" Type="http://schemas.openxmlformats.org/officeDocument/2006/relationships/image" Target="../media/image197.emf"/><Relationship Id="rId9" Type="http://schemas.openxmlformats.org/officeDocument/2006/relationships/oleObject" Target="../embeddings/oleObject165.bin"/><Relationship Id="rId14" Type="http://schemas.openxmlformats.org/officeDocument/2006/relationships/image" Target="../media/image130.wmf"/></Relationships>
</file>

<file path=ppt/slides/_rels/slide52.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124.wmf"/><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oleObject" Target="../embeddings/oleObject173.bin"/><Relationship Id="rId2" Type="http://schemas.openxmlformats.org/officeDocument/2006/relationships/slideLayout" Target="../slideLayouts/slideLayout23.xml"/><Relationship Id="rId1" Type="http://schemas.openxmlformats.org/officeDocument/2006/relationships/vmlDrawing" Target="../drawings/vmlDrawing33.vml"/><Relationship Id="rId6" Type="http://schemas.openxmlformats.org/officeDocument/2006/relationships/image" Target="../media/image121.wmf"/><Relationship Id="rId11" Type="http://schemas.openxmlformats.org/officeDocument/2006/relationships/image" Target="../media/image123.wmf"/><Relationship Id="rId5" Type="http://schemas.openxmlformats.org/officeDocument/2006/relationships/oleObject" Target="../embeddings/oleObject169.bin"/><Relationship Id="rId10" Type="http://schemas.openxmlformats.org/officeDocument/2006/relationships/oleObject" Target="../embeddings/oleObject172.bin"/><Relationship Id="rId4" Type="http://schemas.openxmlformats.org/officeDocument/2006/relationships/image" Target="../media/image120.wmf"/><Relationship Id="rId9" Type="http://schemas.openxmlformats.org/officeDocument/2006/relationships/oleObject" Target="../embeddings/oleObject171.bin"/></Relationships>
</file>

<file path=ppt/slides/_rels/slide53.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23.xml"/><Relationship Id="rId1" Type="http://schemas.openxmlformats.org/officeDocument/2006/relationships/vmlDrawing" Target="../drawings/vmlDrawing34.vml"/><Relationship Id="rId6" Type="http://schemas.openxmlformats.org/officeDocument/2006/relationships/image" Target="../media/image201.emf"/><Relationship Id="rId5" Type="http://schemas.openxmlformats.org/officeDocument/2006/relationships/oleObject" Target="../embeddings/oleObject175.bin"/><Relationship Id="rId10" Type="http://schemas.openxmlformats.org/officeDocument/2006/relationships/image" Target="../media/image203.emf"/><Relationship Id="rId4" Type="http://schemas.openxmlformats.org/officeDocument/2006/relationships/image" Target="../media/image200.emf"/><Relationship Id="rId9" Type="http://schemas.openxmlformats.org/officeDocument/2006/relationships/oleObject" Target="../embeddings/oleObject177.bin"/></Relationships>
</file>

<file path=ppt/slides/_rels/slide54.x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oleObject" Target="../embeddings/oleObject178.bin"/><Relationship Id="rId7" Type="http://schemas.openxmlformats.org/officeDocument/2006/relationships/oleObject" Target="../embeddings/oleObject180.bin"/><Relationship Id="rId12" Type="http://schemas.openxmlformats.org/officeDocument/2006/relationships/image" Target="../media/image196.wmf"/><Relationship Id="rId2" Type="http://schemas.openxmlformats.org/officeDocument/2006/relationships/slideLayout" Target="../slideLayouts/slideLayout22.xml"/><Relationship Id="rId1" Type="http://schemas.openxmlformats.org/officeDocument/2006/relationships/vmlDrawing" Target="../drawings/vmlDrawing35.vml"/><Relationship Id="rId6" Type="http://schemas.openxmlformats.org/officeDocument/2006/relationships/image" Target="../media/image193.wmf"/><Relationship Id="rId11" Type="http://schemas.openxmlformats.org/officeDocument/2006/relationships/oleObject" Target="../embeddings/oleObject182.bin"/><Relationship Id="rId5" Type="http://schemas.openxmlformats.org/officeDocument/2006/relationships/oleObject" Target="../embeddings/oleObject179.bin"/><Relationship Id="rId10" Type="http://schemas.openxmlformats.org/officeDocument/2006/relationships/image" Target="../media/image195.wmf"/><Relationship Id="rId4" Type="http://schemas.openxmlformats.org/officeDocument/2006/relationships/image" Target="../media/image204.emf"/><Relationship Id="rId9" Type="http://schemas.openxmlformats.org/officeDocument/2006/relationships/oleObject" Target="../embeddings/oleObject181.bin"/></Relationships>
</file>

<file path=ppt/slides/_rels/slide55.xml.rels><?xml version="1.0" encoding="UTF-8" standalone="yes"?>
<Relationships xmlns="http://schemas.openxmlformats.org/package/2006/relationships"><Relationship Id="rId8" Type="http://schemas.openxmlformats.org/officeDocument/2006/relationships/image" Target="../media/image207.emf"/><Relationship Id="rId13" Type="http://schemas.openxmlformats.org/officeDocument/2006/relationships/oleObject" Target="../embeddings/oleObject188.bin"/><Relationship Id="rId3" Type="http://schemas.openxmlformats.org/officeDocument/2006/relationships/oleObject" Target="../embeddings/oleObject183.bin"/><Relationship Id="rId7" Type="http://schemas.openxmlformats.org/officeDocument/2006/relationships/oleObject" Target="../embeddings/oleObject185.bin"/><Relationship Id="rId12" Type="http://schemas.openxmlformats.org/officeDocument/2006/relationships/image" Target="../media/image209.emf"/><Relationship Id="rId2" Type="http://schemas.openxmlformats.org/officeDocument/2006/relationships/slideLayout" Target="../slideLayouts/slideLayout23.xml"/><Relationship Id="rId1" Type="http://schemas.openxmlformats.org/officeDocument/2006/relationships/vmlDrawing" Target="../drawings/vmlDrawing36.vml"/><Relationship Id="rId6" Type="http://schemas.openxmlformats.org/officeDocument/2006/relationships/image" Target="../media/image206.wmf"/><Relationship Id="rId11" Type="http://schemas.openxmlformats.org/officeDocument/2006/relationships/oleObject" Target="../embeddings/oleObject187.bin"/><Relationship Id="rId5" Type="http://schemas.openxmlformats.org/officeDocument/2006/relationships/oleObject" Target="../embeddings/oleObject184.bin"/><Relationship Id="rId10" Type="http://schemas.openxmlformats.org/officeDocument/2006/relationships/image" Target="../media/image208.emf"/><Relationship Id="rId4" Type="http://schemas.openxmlformats.org/officeDocument/2006/relationships/image" Target="../media/image205.wmf"/><Relationship Id="rId9" Type="http://schemas.openxmlformats.org/officeDocument/2006/relationships/oleObject" Target="../embeddings/oleObject186.bin"/><Relationship Id="rId14" Type="http://schemas.openxmlformats.org/officeDocument/2006/relationships/image" Target="../media/image210.wmf"/></Relationships>
</file>

<file path=ppt/slides/_rels/slide56.x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oleObject" Target="../embeddings/oleObject189.bin"/><Relationship Id="rId7" Type="http://schemas.openxmlformats.org/officeDocument/2006/relationships/oleObject" Target="../embeddings/oleObject191.bin"/><Relationship Id="rId12" Type="http://schemas.openxmlformats.org/officeDocument/2006/relationships/image" Target="../media/image215.wmf"/><Relationship Id="rId2" Type="http://schemas.openxmlformats.org/officeDocument/2006/relationships/slideLayout" Target="../slideLayouts/slideLayout22.xml"/><Relationship Id="rId1" Type="http://schemas.openxmlformats.org/officeDocument/2006/relationships/vmlDrawing" Target="../drawings/vmlDrawing37.vml"/><Relationship Id="rId6" Type="http://schemas.openxmlformats.org/officeDocument/2006/relationships/image" Target="../media/image212.emf"/><Relationship Id="rId11" Type="http://schemas.openxmlformats.org/officeDocument/2006/relationships/oleObject" Target="../embeddings/oleObject193.bin"/><Relationship Id="rId5" Type="http://schemas.openxmlformats.org/officeDocument/2006/relationships/oleObject" Target="../embeddings/oleObject190.bin"/><Relationship Id="rId10" Type="http://schemas.openxmlformats.org/officeDocument/2006/relationships/image" Target="../media/image214.emf"/><Relationship Id="rId4" Type="http://schemas.openxmlformats.org/officeDocument/2006/relationships/image" Target="../media/image211.emf"/><Relationship Id="rId9" Type="http://schemas.openxmlformats.org/officeDocument/2006/relationships/oleObject" Target="../embeddings/oleObject192.bin"/></Relationships>
</file>

<file path=ppt/slides/_rels/slide57.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oleObject" Target="../embeddings/oleObject199.bin"/><Relationship Id="rId18" Type="http://schemas.openxmlformats.org/officeDocument/2006/relationships/image" Target="../media/image215.wmf"/><Relationship Id="rId3" Type="http://schemas.openxmlformats.org/officeDocument/2006/relationships/oleObject" Target="../embeddings/oleObject194.bin"/><Relationship Id="rId7" Type="http://schemas.openxmlformats.org/officeDocument/2006/relationships/oleObject" Target="../embeddings/oleObject196.bin"/><Relationship Id="rId12" Type="http://schemas.openxmlformats.org/officeDocument/2006/relationships/image" Target="../media/image220.emf"/><Relationship Id="rId17" Type="http://schemas.openxmlformats.org/officeDocument/2006/relationships/oleObject" Target="../embeddings/oleObject201.bin"/><Relationship Id="rId2" Type="http://schemas.openxmlformats.org/officeDocument/2006/relationships/slideLayout" Target="../slideLayouts/slideLayout22.xml"/><Relationship Id="rId16" Type="http://schemas.openxmlformats.org/officeDocument/2006/relationships/image" Target="../media/image222.emf"/><Relationship Id="rId20" Type="http://schemas.openxmlformats.org/officeDocument/2006/relationships/image" Target="../media/image223.emf"/><Relationship Id="rId1" Type="http://schemas.openxmlformats.org/officeDocument/2006/relationships/vmlDrawing" Target="../drawings/vmlDrawing38.vml"/><Relationship Id="rId6" Type="http://schemas.openxmlformats.org/officeDocument/2006/relationships/image" Target="../media/image217.emf"/><Relationship Id="rId11" Type="http://schemas.openxmlformats.org/officeDocument/2006/relationships/oleObject" Target="../embeddings/oleObject198.bin"/><Relationship Id="rId5" Type="http://schemas.openxmlformats.org/officeDocument/2006/relationships/oleObject" Target="../embeddings/oleObject195.bin"/><Relationship Id="rId15" Type="http://schemas.openxmlformats.org/officeDocument/2006/relationships/oleObject" Target="../embeddings/oleObject200.bin"/><Relationship Id="rId10" Type="http://schemas.openxmlformats.org/officeDocument/2006/relationships/image" Target="../media/image219.emf"/><Relationship Id="rId19" Type="http://schemas.openxmlformats.org/officeDocument/2006/relationships/oleObject" Target="../embeddings/oleObject202.bin"/><Relationship Id="rId4" Type="http://schemas.openxmlformats.org/officeDocument/2006/relationships/image" Target="../media/image216.emf"/><Relationship Id="rId9" Type="http://schemas.openxmlformats.org/officeDocument/2006/relationships/oleObject" Target="../embeddings/oleObject197.bin"/><Relationship Id="rId1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05.bin"/><Relationship Id="rId13" Type="http://schemas.openxmlformats.org/officeDocument/2006/relationships/image" Target="../media/image228.wmf"/><Relationship Id="rId3" Type="http://schemas.openxmlformats.org/officeDocument/2006/relationships/notesSlide" Target="../notesSlides/notesSlide3.xml"/><Relationship Id="rId7" Type="http://schemas.openxmlformats.org/officeDocument/2006/relationships/image" Target="../media/image225.wmf"/><Relationship Id="rId12" Type="http://schemas.openxmlformats.org/officeDocument/2006/relationships/oleObject" Target="../embeddings/oleObject207.bin"/><Relationship Id="rId2" Type="http://schemas.openxmlformats.org/officeDocument/2006/relationships/slideLayout" Target="../slideLayouts/slideLayout22.xml"/><Relationship Id="rId1" Type="http://schemas.openxmlformats.org/officeDocument/2006/relationships/vmlDrawing" Target="../drawings/vmlDrawing39.vml"/><Relationship Id="rId6" Type="http://schemas.openxmlformats.org/officeDocument/2006/relationships/oleObject" Target="../embeddings/oleObject204.bin"/><Relationship Id="rId11" Type="http://schemas.openxmlformats.org/officeDocument/2006/relationships/image" Target="../media/image227.wmf"/><Relationship Id="rId5" Type="http://schemas.openxmlformats.org/officeDocument/2006/relationships/image" Target="../media/image224.wmf"/><Relationship Id="rId15" Type="http://schemas.openxmlformats.org/officeDocument/2006/relationships/image" Target="../media/image229.wmf"/><Relationship Id="rId10" Type="http://schemas.openxmlformats.org/officeDocument/2006/relationships/oleObject" Target="../embeddings/oleObject206.bin"/><Relationship Id="rId4" Type="http://schemas.openxmlformats.org/officeDocument/2006/relationships/oleObject" Target="../embeddings/oleObject203.bin"/><Relationship Id="rId9" Type="http://schemas.openxmlformats.org/officeDocument/2006/relationships/image" Target="../media/image226.wmf"/><Relationship Id="rId14" Type="http://schemas.openxmlformats.org/officeDocument/2006/relationships/oleObject" Target="../embeddings/oleObject208.bin"/></Relationships>
</file>

<file path=ppt/slides/_rels/slide59.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oleObject" Target="../embeddings/oleObject214.bin"/><Relationship Id="rId18" Type="http://schemas.openxmlformats.org/officeDocument/2006/relationships/image" Target="../media/image237.wmf"/><Relationship Id="rId3" Type="http://schemas.openxmlformats.org/officeDocument/2006/relationships/oleObject" Target="../embeddings/oleObject209.bin"/><Relationship Id="rId7" Type="http://schemas.openxmlformats.org/officeDocument/2006/relationships/oleObject" Target="../embeddings/oleObject211.bin"/><Relationship Id="rId12" Type="http://schemas.openxmlformats.org/officeDocument/2006/relationships/image" Target="../media/image234.wmf"/><Relationship Id="rId17" Type="http://schemas.openxmlformats.org/officeDocument/2006/relationships/oleObject" Target="../embeddings/oleObject216.bin"/><Relationship Id="rId2" Type="http://schemas.openxmlformats.org/officeDocument/2006/relationships/slideLayout" Target="../slideLayouts/slideLayout22.xml"/><Relationship Id="rId16" Type="http://schemas.openxmlformats.org/officeDocument/2006/relationships/image" Target="../media/image236.wmf"/><Relationship Id="rId20" Type="http://schemas.openxmlformats.org/officeDocument/2006/relationships/image" Target="../media/image238.wmf"/><Relationship Id="rId1" Type="http://schemas.openxmlformats.org/officeDocument/2006/relationships/vmlDrawing" Target="../drawings/vmlDrawing40.vml"/><Relationship Id="rId6" Type="http://schemas.openxmlformats.org/officeDocument/2006/relationships/image" Target="../media/image231.wmf"/><Relationship Id="rId11" Type="http://schemas.openxmlformats.org/officeDocument/2006/relationships/oleObject" Target="../embeddings/oleObject213.bin"/><Relationship Id="rId5" Type="http://schemas.openxmlformats.org/officeDocument/2006/relationships/oleObject" Target="../embeddings/oleObject210.bin"/><Relationship Id="rId15" Type="http://schemas.openxmlformats.org/officeDocument/2006/relationships/oleObject" Target="../embeddings/oleObject215.bin"/><Relationship Id="rId10" Type="http://schemas.openxmlformats.org/officeDocument/2006/relationships/image" Target="../media/image233.wmf"/><Relationship Id="rId19" Type="http://schemas.openxmlformats.org/officeDocument/2006/relationships/oleObject" Target="../embeddings/oleObject217.bin"/><Relationship Id="rId4" Type="http://schemas.openxmlformats.org/officeDocument/2006/relationships/image" Target="../media/image230.wmf"/><Relationship Id="rId9" Type="http://schemas.openxmlformats.org/officeDocument/2006/relationships/oleObject" Target="../embeddings/oleObject212.bin"/><Relationship Id="rId14" Type="http://schemas.openxmlformats.org/officeDocument/2006/relationships/image" Target="../media/image235.wm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218.bin"/><Relationship Id="rId7" Type="http://schemas.openxmlformats.org/officeDocument/2006/relationships/oleObject" Target="../embeddings/oleObject220.bin"/><Relationship Id="rId12" Type="http://schemas.openxmlformats.org/officeDocument/2006/relationships/image" Target="../media/image243.wmf"/><Relationship Id="rId2" Type="http://schemas.openxmlformats.org/officeDocument/2006/relationships/slideLayout" Target="../slideLayouts/slideLayout22.xml"/><Relationship Id="rId1" Type="http://schemas.openxmlformats.org/officeDocument/2006/relationships/vmlDrawing" Target="../drawings/vmlDrawing41.vml"/><Relationship Id="rId6" Type="http://schemas.openxmlformats.org/officeDocument/2006/relationships/image" Target="../media/image240.wmf"/><Relationship Id="rId11" Type="http://schemas.openxmlformats.org/officeDocument/2006/relationships/oleObject" Target="../embeddings/oleObject222.bin"/><Relationship Id="rId5" Type="http://schemas.openxmlformats.org/officeDocument/2006/relationships/oleObject" Target="../embeddings/oleObject219.bin"/><Relationship Id="rId10"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221.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25.bin"/><Relationship Id="rId13" Type="http://schemas.openxmlformats.org/officeDocument/2006/relationships/image" Target="../media/image248.wmf"/><Relationship Id="rId18" Type="http://schemas.openxmlformats.org/officeDocument/2006/relationships/oleObject" Target="../embeddings/oleObject230.bin"/><Relationship Id="rId3" Type="http://schemas.openxmlformats.org/officeDocument/2006/relationships/image" Target="../media/image253.jpeg"/><Relationship Id="rId21" Type="http://schemas.openxmlformats.org/officeDocument/2006/relationships/image" Target="../media/image252.wmf"/><Relationship Id="rId7" Type="http://schemas.openxmlformats.org/officeDocument/2006/relationships/image" Target="../media/image245.wmf"/><Relationship Id="rId12" Type="http://schemas.openxmlformats.org/officeDocument/2006/relationships/oleObject" Target="../embeddings/oleObject227.bin"/><Relationship Id="rId17" Type="http://schemas.openxmlformats.org/officeDocument/2006/relationships/image" Target="../media/image250.wmf"/><Relationship Id="rId2" Type="http://schemas.openxmlformats.org/officeDocument/2006/relationships/slideLayout" Target="../slideLayouts/slideLayout23.xml"/><Relationship Id="rId16" Type="http://schemas.openxmlformats.org/officeDocument/2006/relationships/oleObject" Target="../embeddings/oleObject229.bin"/><Relationship Id="rId20" Type="http://schemas.openxmlformats.org/officeDocument/2006/relationships/oleObject" Target="../embeddings/oleObject231.bin"/><Relationship Id="rId1" Type="http://schemas.openxmlformats.org/officeDocument/2006/relationships/vmlDrawing" Target="../drawings/vmlDrawing42.vml"/><Relationship Id="rId6" Type="http://schemas.openxmlformats.org/officeDocument/2006/relationships/oleObject" Target="../embeddings/oleObject224.bin"/><Relationship Id="rId11" Type="http://schemas.openxmlformats.org/officeDocument/2006/relationships/image" Target="../media/image247.wmf"/><Relationship Id="rId5" Type="http://schemas.openxmlformats.org/officeDocument/2006/relationships/image" Target="../media/image244.emf"/><Relationship Id="rId15" Type="http://schemas.openxmlformats.org/officeDocument/2006/relationships/image" Target="../media/image249.wmf"/><Relationship Id="rId10" Type="http://schemas.openxmlformats.org/officeDocument/2006/relationships/oleObject" Target="../embeddings/oleObject226.bin"/><Relationship Id="rId19" Type="http://schemas.openxmlformats.org/officeDocument/2006/relationships/image" Target="../media/image251.wmf"/><Relationship Id="rId4" Type="http://schemas.openxmlformats.org/officeDocument/2006/relationships/oleObject" Target="../embeddings/oleObject223.bin"/><Relationship Id="rId9" Type="http://schemas.openxmlformats.org/officeDocument/2006/relationships/image" Target="../media/image246.wmf"/><Relationship Id="rId14" Type="http://schemas.openxmlformats.org/officeDocument/2006/relationships/oleObject" Target="../embeddings/oleObject228.bin"/></Relationships>
</file>

<file path=ppt/slides/_rels/slide63.xml.rels><?xml version="1.0" encoding="UTF-8" standalone="yes"?>
<Relationships xmlns="http://schemas.openxmlformats.org/package/2006/relationships"><Relationship Id="rId8" Type="http://schemas.openxmlformats.org/officeDocument/2006/relationships/image" Target="../media/image256.emf"/><Relationship Id="rId13" Type="http://schemas.openxmlformats.org/officeDocument/2006/relationships/oleObject" Target="../embeddings/oleObject237.bin"/><Relationship Id="rId18" Type="http://schemas.openxmlformats.org/officeDocument/2006/relationships/image" Target="../media/image261.wmf"/><Relationship Id="rId3" Type="http://schemas.openxmlformats.org/officeDocument/2006/relationships/oleObject" Target="../embeddings/oleObject232.bin"/><Relationship Id="rId21" Type="http://schemas.openxmlformats.org/officeDocument/2006/relationships/oleObject" Target="../embeddings/oleObject241.bin"/><Relationship Id="rId7" Type="http://schemas.openxmlformats.org/officeDocument/2006/relationships/oleObject" Target="../embeddings/oleObject234.bin"/><Relationship Id="rId12" Type="http://schemas.openxmlformats.org/officeDocument/2006/relationships/image" Target="../media/image258.wmf"/><Relationship Id="rId17" Type="http://schemas.openxmlformats.org/officeDocument/2006/relationships/oleObject" Target="../embeddings/oleObject239.bin"/><Relationship Id="rId2" Type="http://schemas.openxmlformats.org/officeDocument/2006/relationships/slideLayout" Target="../slideLayouts/slideLayout23.xml"/><Relationship Id="rId16" Type="http://schemas.openxmlformats.org/officeDocument/2006/relationships/image" Target="../media/image260.wmf"/><Relationship Id="rId20" Type="http://schemas.openxmlformats.org/officeDocument/2006/relationships/image" Target="../media/image262.wmf"/><Relationship Id="rId1" Type="http://schemas.openxmlformats.org/officeDocument/2006/relationships/vmlDrawing" Target="../drawings/vmlDrawing43.vml"/><Relationship Id="rId6" Type="http://schemas.openxmlformats.org/officeDocument/2006/relationships/image" Target="../media/image255.emf"/><Relationship Id="rId11" Type="http://schemas.openxmlformats.org/officeDocument/2006/relationships/oleObject" Target="../embeddings/oleObject236.bin"/><Relationship Id="rId24" Type="http://schemas.openxmlformats.org/officeDocument/2006/relationships/image" Target="../media/image264.wmf"/><Relationship Id="rId5" Type="http://schemas.openxmlformats.org/officeDocument/2006/relationships/oleObject" Target="../embeddings/oleObject233.bin"/><Relationship Id="rId15" Type="http://schemas.openxmlformats.org/officeDocument/2006/relationships/oleObject" Target="../embeddings/oleObject238.bin"/><Relationship Id="rId23" Type="http://schemas.openxmlformats.org/officeDocument/2006/relationships/oleObject" Target="../embeddings/oleObject242.bin"/><Relationship Id="rId10" Type="http://schemas.openxmlformats.org/officeDocument/2006/relationships/image" Target="../media/image257.emf"/><Relationship Id="rId19" Type="http://schemas.openxmlformats.org/officeDocument/2006/relationships/oleObject" Target="../embeddings/oleObject240.bin"/><Relationship Id="rId4" Type="http://schemas.openxmlformats.org/officeDocument/2006/relationships/image" Target="../media/image254.wmf"/><Relationship Id="rId9" Type="http://schemas.openxmlformats.org/officeDocument/2006/relationships/oleObject" Target="../embeddings/oleObject235.bin"/><Relationship Id="rId14" Type="http://schemas.openxmlformats.org/officeDocument/2006/relationships/image" Target="../media/image259.emf"/><Relationship Id="rId22" Type="http://schemas.openxmlformats.org/officeDocument/2006/relationships/image" Target="../media/image263.wmf"/></Relationships>
</file>

<file path=ppt/slides/_rels/slide64.xml.rels><?xml version="1.0" encoding="UTF-8" standalone="yes"?>
<Relationships xmlns="http://schemas.openxmlformats.org/package/2006/relationships"><Relationship Id="rId8" Type="http://schemas.openxmlformats.org/officeDocument/2006/relationships/image" Target="../media/image267.emf"/><Relationship Id="rId3" Type="http://schemas.openxmlformats.org/officeDocument/2006/relationships/oleObject" Target="../embeddings/oleObject243.bin"/><Relationship Id="rId7" Type="http://schemas.openxmlformats.org/officeDocument/2006/relationships/oleObject" Target="../embeddings/oleObject245.bin"/><Relationship Id="rId2" Type="http://schemas.openxmlformats.org/officeDocument/2006/relationships/slideLayout" Target="../slideLayouts/slideLayout21.xml"/><Relationship Id="rId1" Type="http://schemas.openxmlformats.org/officeDocument/2006/relationships/vmlDrawing" Target="../drawings/vmlDrawing44.vml"/><Relationship Id="rId6" Type="http://schemas.openxmlformats.org/officeDocument/2006/relationships/image" Target="../media/image266.emf"/><Relationship Id="rId5" Type="http://schemas.openxmlformats.org/officeDocument/2006/relationships/oleObject" Target="../embeddings/oleObject244.bin"/><Relationship Id="rId10" Type="http://schemas.openxmlformats.org/officeDocument/2006/relationships/image" Target="../media/image268.emf"/><Relationship Id="rId4" Type="http://schemas.openxmlformats.org/officeDocument/2006/relationships/image" Target="../media/image265.emf"/><Relationship Id="rId9" Type="http://schemas.openxmlformats.org/officeDocument/2006/relationships/oleObject" Target="../embeddings/oleObject246.bin"/></Relationships>
</file>

<file path=ppt/slides/_rels/slide65.x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oleObject" Target="../embeddings/oleObject247.bin"/><Relationship Id="rId7" Type="http://schemas.openxmlformats.org/officeDocument/2006/relationships/oleObject" Target="../embeddings/oleObject249.bin"/><Relationship Id="rId2" Type="http://schemas.openxmlformats.org/officeDocument/2006/relationships/slideLayout" Target="../slideLayouts/slideLayout23.xml"/><Relationship Id="rId1" Type="http://schemas.openxmlformats.org/officeDocument/2006/relationships/vmlDrawing" Target="../drawings/vmlDrawing45.vml"/><Relationship Id="rId6" Type="http://schemas.openxmlformats.org/officeDocument/2006/relationships/image" Target="../media/image270.emf"/><Relationship Id="rId5" Type="http://schemas.openxmlformats.org/officeDocument/2006/relationships/oleObject" Target="../embeddings/oleObject248.bin"/><Relationship Id="rId10" Type="http://schemas.openxmlformats.org/officeDocument/2006/relationships/image" Target="../media/image272.emf"/><Relationship Id="rId4" Type="http://schemas.openxmlformats.org/officeDocument/2006/relationships/image" Target="../media/image269.wmf"/><Relationship Id="rId9" Type="http://schemas.openxmlformats.org/officeDocument/2006/relationships/oleObject" Target="../embeddings/oleObject250.bin"/></Relationships>
</file>

<file path=ppt/slides/_rels/slide66.xml.rels><?xml version="1.0" encoding="UTF-8" standalone="yes"?>
<Relationships xmlns="http://schemas.openxmlformats.org/package/2006/relationships"><Relationship Id="rId8" Type="http://schemas.openxmlformats.org/officeDocument/2006/relationships/image" Target="../media/image275.emf"/><Relationship Id="rId3" Type="http://schemas.openxmlformats.org/officeDocument/2006/relationships/oleObject" Target="../embeddings/oleObject251.bin"/><Relationship Id="rId7" Type="http://schemas.openxmlformats.org/officeDocument/2006/relationships/oleObject" Target="../embeddings/oleObject253.bin"/><Relationship Id="rId2" Type="http://schemas.openxmlformats.org/officeDocument/2006/relationships/slideLayout" Target="../slideLayouts/slideLayout22.xml"/><Relationship Id="rId1" Type="http://schemas.openxmlformats.org/officeDocument/2006/relationships/vmlDrawing" Target="../drawings/vmlDrawing46.vml"/><Relationship Id="rId6" Type="http://schemas.openxmlformats.org/officeDocument/2006/relationships/image" Target="../media/image274.emf"/><Relationship Id="rId5" Type="http://schemas.openxmlformats.org/officeDocument/2006/relationships/oleObject" Target="../embeddings/oleObject252.bin"/><Relationship Id="rId10" Type="http://schemas.openxmlformats.org/officeDocument/2006/relationships/image" Target="../media/image276.emf"/><Relationship Id="rId4" Type="http://schemas.openxmlformats.org/officeDocument/2006/relationships/image" Target="../media/image273.wmf"/><Relationship Id="rId9" Type="http://schemas.openxmlformats.org/officeDocument/2006/relationships/oleObject" Target="../embeddings/oleObject254.bin"/></Relationships>
</file>

<file path=ppt/slides/_rels/slide67.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255.bin"/><Relationship Id="rId7" Type="http://schemas.openxmlformats.org/officeDocument/2006/relationships/oleObject" Target="../embeddings/oleObject257.bin"/><Relationship Id="rId12" Type="http://schemas.openxmlformats.org/officeDocument/2006/relationships/image" Target="../media/image281.wmf"/><Relationship Id="rId2" Type="http://schemas.openxmlformats.org/officeDocument/2006/relationships/slideLayout" Target="../slideLayouts/slideLayout22.xml"/><Relationship Id="rId1" Type="http://schemas.openxmlformats.org/officeDocument/2006/relationships/vmlDrawing" Target="../drawings/vmlDrawing47.vml"/><Relationship Id="rId6" Type="http://schemas.openxmlformats.org/officeDocument/2006/relationships/image" Target="../media/image278.wmf"/><Relationship Id="rId11" Type="http://schemas.openxmlformats.org/officeDocument/2006/relationships/oleObject" Target="../embeddings/oleObject259.bin"/><Relationship Id="rId5" Type="http://schemas.openxmlformats.org/officeDocument/2006/relationships/oleObject" Target="../embeddings/oleObject256.bin"/><Relationship Id="rId10" Type="http://schemas.openxmlformats.org/officeDocument/2006/relationships/image" Target="../media/image280.wmf"/><Relationship Id="rId4" Type="http://schemas.openxmlformats.org/officeDocument/2006/relationships/image" Target="../media/image277.wmf"/><Relationship Id="rId9" Type="http://schemas.openxmlformats.org/officeDocument/2006/relationships/oleObject" Target="../embeddings/oleObject258.bin"/></Relationships>
</file>

<file path=ppt/slides/_rels/slide68.xml.rels><?xml version="1.0" encoding="UTF-8" standalone="yes"?>
<Relationships xmlns="http://schemas.openxmlformats.org/package/2006/relationships"><Relationship Id="rId8" Type="http://schemas.openxmlformats.org/officeDocument/2006/relationships/image" Target="../media/image284.wmf"/><Relationship Id="rId3" Type="http://schemas.openxmlformats.org/officeDocument/2006/relationships/oleObject" Target="../embeddings/oleObject260.bin"/><Relationship Id="rId7" Type="http://schemas.openxmlformats.org/officeDocument/2006/relationships/oleObject" Target="../embeddings/oleObject262.bin"/><Relationship Id="rId2" Type="http://schemas.openxmlformats.org/officeDocument/2006/relationships/slideLayout" Target="../slideLayouts/slideLayout22.xml"/><Relationship Id="rId1" Type="http://schemas.openxmlformats.org/officeDocument/2006/relationships/vmlDrawing" Target="../drawings/vmlDrawing48.vml"/><Relationship Id="rId6" Type="http://schemas.openxmlformats.org/officeDocument/2006/relationships/image" Target="../media/image283.wmf"/><Relationship Id="rId5" Type="http://schemas.openxmlformats.org/officeDocument/2006/relationships/oleObject" Target="../embeddings/oleObject261.bin"/><Relationship Id="rId4" Type="http://schemas.openxmlformats.org/officeDocument/2006/relationships/image" Target="../media/image282.wmf"/></Relationships>
</file>

<file path=ppt/slides/_rels/slide6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63.bin"/><Relationship Id="rId2" Type="http://schemas.openxmlformats.org/officeDocument/2006/relationships/slideLayout" Target="../slideLayouts/slideLayout22.xml"/><Relationship Id="rId1" Type="http://schemas.openxmlformats.org/officeDocument/2006/relationships/vmlDrawing" Target="../drawings/vmlDrawing49.vml"/><Relationship Id="rId6" Type="http://schemas.openxmlformats.org/officeDocument/2006/relationships/image" Target="../media/image288.jpeg"/><Relationship Id="rId5" Type="http://schemas.openxmlformats.org/officeDocument/2006/relationships/image" Target="../media/image287.wmf"/><Relationship Id="rId4" Type="http://schemas.openxmlformats.org/officeDocument/2006/relationships/image" Target="../media/image28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64.bin"/><Relationship Id="rId2" Type="http://schemas.openxmlformats.org/officeDocument/2006/relationships/slideLayout" Target="../slideLayouts/slideLayout22.xml"/><Relationship Id="rId1" Type="http://schemas.openxmlformats.org/officeDocument/2006/relationships/vmlDrawing" Target="../drawings/vmlDrawing50.vml"/><Relationship Id="rId5" Type="http://schemas.openxmlformats.org/officeDocument/2006/relationships/image" Target="../media/image290.jpeg"/><Relationship Id="rId4" Type="http://schemas.openxmlformats.org/officeDocument/2006/relationships/image" Target="../media/image289.wmf"/></Relationships>
</file>

<file path=ppt/slides/_rels/slide73.xml.rels><?xml version="1.0" encoding="UTF-8" standalone="yes"?>
<Relationships xmlns="http://schemas.openxmlformats.org/package/2006/relationships"><Relationship Id="rId8" Type="http://schemas.openxmlformats.org/officeDocument/2006/relationships/image" Target="../media/image293.emf"/><Relationship Id="rId13" Type="http://schemas.openxmlformats.org/officeDocument/2006/relationships/oleObject" Target="../embeddings/oleObject270.bin"/><Relationship Id="rId18" Type="http://schemas.openxmlformats.org/officeDocument/2006/relationships/image" Target="../media/image298.emf"/><Relationship Id="rId26" Type="http://schemas.openxmlformats.org/officeDocument/2006/relationships/image" Target="../media/image302.emf"/><Relationship Id="rId39" Type="http://schemas.openxmlformats.org/officeDocument/2006/relationships/oleObject" Target="../embeddings/oleObject283.bin"/><Relationship Id="rId3" Type="http://schemas.openxmlformats.org/officeDocument/2006/relationships/oleObject" Target="../embeddings/oleObject265.bin"/><Relationship Id="rId21" Type="http://schemas.openxmlformats.org/officeDocument/2006/relationships/oleObject" Target="../embeddings/oleObject274.bin"/><Relationship Id="rId34" Type="http://schemas.openxmlformats.org/officeDocument/2006/relationships/image" Target="../media/image306.emf"/><Relationship Id="rId42" Type="http://schemas.openxmlformats.org/officeDocument/2006/relationships/image" Target="../media/image310.emf"/><Relationship Id="rId7" Type="http://schemas.openxmlformats.org/officeDocument/2006/relationships/oleObject" Target="../embeddings/oleObject267.bin"/><Relationship Id="rId12" Type="http://schemas.openxmlformats.org/officeDocument/2006/relationships/image" Target="../media/image295.emf"/><Relationship Id="rId17" Type="http://schemas.openxmlformats.org/officeDocument/2006/relationships/oleObject" Target="../embeddings/oleObject272.bin"/><Relationship Id="rId25" Type="http://schemas.openxmlformats.org/officeDocument/2006/relationships/oleObject" Target="../embeddings/oleObject276.bin"/><Relationship Id="rId33" Type="http://schemas.openxmlformats.org/officeDocument/2006/relationships/oleObject" Target="../embeddings/oleObject280.bin"/><Relationship Id="rId38" Type="http://schemas.openxmlformats.org/officeDocument/2006/relationships/image" Target="../media/image308.emf"/><Relationship Id="rId46" Type="http://schemas.openxmlformats.org/officeDocument/2006/relationships/image" Target="../media/image312.emf"/><Relationship Id="rId2" Type="http://schemas.openxmlformats.org/officeDocument/2006/relationships/slideLayout" Target="../slideLayouts/slideLayout22.xml"/><Relationship Id="rId16" Type="http://schemas.openxmlformats.org/officeDocument/2006/relationships/image" Target="../media/image297.emf"/><Relationship Id="rId20" Type="http://schemas.openxmlformats.org/officeDocument/2006/relationships/image" Target="../media/image299.emf"/><Relationship Id="rId29" Type="http://schemas.openxmlformats.org/officeDocument/2006/relationships/oleObject" Target="../embeddings/oleObject278.bin"/><Relationship Id="rId41" Type="http://schemas.openxmlformats.org/officeDocument/2006/relationships/oleObject" Target="../embeddings/oleObject284.bin"/><Relationship Id="rId1" Type="http://schemas.openxmlformats.org/officeDocument/2006/relationships/vmlDrawing" Target="../drawings/vmlDrawing51.vml"/><Relationship Id="rId6" Type="http://schemas.openxmlformats.org/officeDocument/2006/relationships/image" Target="../media/image292.emf"/><Relationship Id="rId11" Type="http://schemas.openxmlformats.org/officeDocument/2006/relationships/oleObject" Target="../embeddings/oleObject269.bin"/><Relationship Id="rId24" Type="http://schemas.openxmlformats.org/officeDocument/2006/relationships/image" Target="../media/image301.emf"/><Relationship Id="rId32" Type="http://schemas.openxmlformats.org/officeDocument/2006/relationships/image" Target="../media/image305.emf"/><Relationship Id="rId37" Type="http://schemas.openxmlformats.org/officeDocument/2006/relationships/oleObject" Target="../embeddings/oleObject282.bin"/><Relationship Id="rId40" Type="http://schemas.openxmlformats.org/officeDocument/2006/relationships/image" Target="../media/image309.emf"/><Relationship Id="rId45" Type="http://schemas.openxmlformats.org/officeDocument/2006/relationships/oleObject" Target="../embeddings/oleObject286.bin"/><Relationship Id="rId5" Type="http://schemas.openxmlformats.org/officeDocument/2006/relationships/oleObject" Target="../embeddings/oleObject266.bin"/><Relationship Id="rId15" Type="http://schemas.openxmlformats.org/officeDocument/2006/relationships/oleObject" Target="../embeddings/oleObject271.bin"/><Relationship Id="rId23" Type="http://schemas.openxmlformats.org/officeDocument/2006/relationships/oleObject" Target="../embeddings/oleObject275.bin"/><Relationship Id="rId28" Type="http://schemas.openxmlformats.org/officeDocument/2006/relationships/image" Target="../media/image303.emf"/><Relationship Id="rId36" Type="http://schemas.openxmlformats.org/officeDocument/2006/relationships/image" Target="../media/image307.emf"/><Relationship Id="rId10" Type="http://schemas.openxmlformats.org/officeDocument/2006/relationships/image" Target="../media/image294.emf"/><Relationship Id="rId19" Type="http://schemas.openxmlformats.org/officeDocument/2006/relationships/oleObject" Target="../embeddings/oleObject273.bin"/><Relationship Id="rId31" Type="http://schemas.openxmlformats.org/officeDocument/2006/relationships/oleObject" Target="../embeddings/oleObject279.bin"/><Relationship Id="rId44" Type="http://schemas.openxmlformats.org/officeDocument/2006/relationships/image" Target="../media/image311.emf"/><Relationship Id="rId4" Type="http://schemas.openxmlformats.org/officeDocument/2006/relationships/image" Target="../media/image291.emf"/><Relationship Id="rId9" Type="http://schemas.openxmlformats.org/officeDocument/2006/relationships/oleObject" Target="../embeddings/oleObject268.bin"/><Relationship Id="rId14" Type="http://schemas.openxmlformats.org/officeDocument/2006/relationships/image" Target="../media/image296.emf"/><Relationship Id="rId22" Type="http://schemas.openxmlformats.org/officeDocument/2006/relationships/image" Target="../media/image300.emf"/><Relationship Id="rId27" Type="http://schemas.openxmlformats.org/officeDocument/2006/relationships/oleObject" Target="../embeddings/oleObject277.bin"/><Relationship Id="rId30" Type="http://schemas.openxmlformats.org/officeDocument/2006/relationships/image" Target="../media/image304.emf"/><Relationship Id="rId35" Type="http://schemas.openxmlformats.org/officeDocument/2006/relationships/oleObject" Target="../embeddings/oleObject281.bin"/><Relationship Id="rId43" Type="http://schemas.openxmlformats.org/officeDocument/2006/relationships/oleObject" Target="../embeddings/oleObject285.bin"/></Relationships>
</file>

<file path=ppt/slides/_rels/slide74.xml.rels><?xml version="1.0" encoding="UTF-8" standalone="yes"?>
<Relationships xmlns="http://schemas.openxmlformats.org/package/2006/relationships"><Relationship Id="rId8" Type="http://schemas.openxmlformats.org/officeDocument/2006/relationships/image" Target="../media/image315.wmf"/><Relationship Id="rId3" Type="http://schemas.openxmlformats.org/officeDocument/2006/relationships/oleObject" Target="../embeddings/oleObject287.bin"/><Relationship Id="rId7" Type="http://schemas.openxmlformats.org/officeDocument/2006/relationships/oleObject" Target="../embeddings/oleObject289.bin"/><Relationship Id="rId2" Type="http://schemas.openxmlformats.org/officeDocument/2006/relationships/slideLayout" Target="../slideLayouts/slideLayout22.xml"/><Relationship Id="rId1" Type="http://schemas.openxmlformats.org/officeDocument/2006/relationships/vmlDrawing" Target="../drawings/vmlDrawing52.vml"/><Relationship Id="rId6" Type="http://schemas.openxmlformats.org/officeDocument/2006/relationships/image" Target="../media/image314.wmf"/><Relationship Id="rId5" Type="http://schemas.openxmlformats.org/officeDocument/2006/relationships/oleObject" Target="../embeddings/oleObject288.bin"/><Relationship Id="rId10" Type="http://schemas.openxmlformats.org/officeDocument/2006/relationships/image" Target="../media/image55.wmf"/><Relationship Id="rId4" Type="http://schemas.openxmlformats.org/officeDocument/2006/relationships/image" Target="../media/image313.wmf"/><Relationship Id="rId9" Type="http://schemas.openxmlformats.org/officeDocument/2006/relationships/oleObject" Target="../embeddings/oleObject290.bin"/></Relationships>
</file>

<file path=ppt/slides/_rels/slide7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slideLayout" Target="../slideLayouts/slideLayout22.xml"/><Relationship Id="rId1" Type="http://schemas.openxmlformats.org/officeDocument/2006/relationships/vmlDrawing" Target="../drawings/vmlDrawing53.vml"/><Relationship Id="rId5" Type="http://schemas.openxmlformats.org/officeDocument/2006/relationships/image" Target="../media/image316.wmf"/><Relationship Id="rId4" Type="http://schemas.openxmlformats.org/officeDocument/2006/relationships/oleObject" Target="../embeddings/oleObject29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94.bin"/><Relationship Id="rId13" Type="http://schemas.openxmlformats.org/officeDocument/2006/relationships/image" Target="../media/image322.wmf"/><Relationship Id="rId3" Type="http://schemas.openxmlformats.org/officeDocument/2006/relationships/notesSlide" Target="../notesSlides/notesSlide4.xml"/><Relationship Id="rId7" Type="http://schemas.openxmlformats.org/officeDocument/2006/relationships/image" Target="../media/image319.wmf"/><Relationship Id="rId12" Type="http://schemas.openxmlformats.org/officeDocument/2006/relationships/oleObject" Target="../embeddings/oleObject296.bin"/><Relationship Id="rId2" Type="http://schemas.openxmlformats.org/officeDocument/2006/relationships/slideLayout" Target="../slideLayouts/slideLayout22.xml"/><Relationship Id="rId1" Type="http://schemas.openxmlformats.org/officeDocument/2006/relationships/vmlDrawing" Target="../drawings/vmlDrawing54.vml"/><Relationship Id="rId6" Type="http://schemas.openxmlformats.org/officeDocument/2006/relationships/oleObject" Target="../embeddings/oleObject293.bin"/><Relationship Id="rId11" Type="http://schemas.openxmlformats.org/officeDocument/2006/relationships/image" Target="../media/image321.wmf"/><Relationship Id="rId5" Type="http://schemas.openxmlformats.org/officeDocument/2006/relationships/image" Target="../media/image318.wmf"/><Relationship Id="rId10" Type="http://schemas.openxmlformats.org/officeDocument/2006/relationships/oleObject" Target="../embeddings/oleObject295.bin"/><Relationship Id="rId4" Type="http://schemas.openxmlformats.org/officeDocument/2006/relationships/oleObject" Target="../embeddings/oleObject292.bin"/><Relationship Id="rId9" Type="http://schemas.openxmlformats.org/officeDocument/2006/relationships/image" Target="../media/image320.wmf"/></Relationships>
</file>

<file path=ppt/slides/_rels/slide77.xml.rels><?xml version="1.0" encoding="UTF-8" standalone="yes"?>
<Relationships xmlns="http://schemas.openxmlformats.org/package/2006/relationships"><Relationship Id="rId8" Type="http://schemas.openxmlformats.org/officeDocument/2006/relationships/image" Target="../media/image321.wmf"/><Relationship Id="rId3" Type="http://schemas.openxmlformats.org/officeDocument/2006/relationships/oleObject" Target="../embeddings/oleObject297.bin"/><Relationship Id="rId7" Type="http://schemas.openxmlformats.org/officeDocument/2006/relationships/oleObject" Target="../embeddings/oleObject299.bin"/><Relationship Id="rId12" Type="http://schemas.openxmlformats.org/officeDocument/2006/relationships/image" Target="../media/image326.wmf"/><Relationship Id="rId2" Type="http://schemas.openxmlformats.org/officeDocument/2006/relationships/slideLayout" Target="../slideLayouts/slideLayout22.xml"/><Relationship Id="rId1" Type="http://schemas.openxmlformats.org/officeDocument/2006/relationships/vmlDrawing" Target="../drawings/vmlDrawing55.vml"/><Relationship Id="rId6" Type="http://schemas.openxmlformats.org/officeDocument/2006/relationships/image" Target="../media/image324.wmf"/><Relationship Id="rId11" Type="http://schemas.openxmlformats.org/officeDocument/2006/relationships/oleObject" Target="../embeddings/oleObject301.bin"/><Relationship Id="rId5" Type="http://schemas.openxmlformats.org/officeDocument/2006/relationships/oleObject" Target="../embeddings/oleObject298.bin"/><Relationship Id="rId10" Type="http://schemas.openxmlformats.org/officeDocument/2006/relationships/image" Target="../media/image325.wmf"/><Relationship Id="rId4" Type="http://schemas.openxmlformats.org/officeDocument/2006/relationships/image" Target="../media/image323.wmf"/><Relationship Id="rId9" Type="http://schemas.openxmlformats.org/officeDocument/2006/relationships/oleObject" Target="../embeddings/oleObject300.bin"/></Relationships>
</file>

<file path=ppt/slides/_rels/slide78.x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oleObject" Target="../embeddings/oleObject302.bin"/><Relationship Id="rId7" Type="http://schemas.openxmlformats.org/officeDocument/2006/relationships/oleObject" Target="../embeddings/oleObject304.bin"/><Relationship Id="rId2" Type="http://schemas.openxmlformats.org/officeDocument/2006/relationships/slideLayout" Target="../slideLayouts/slideLayout22.xml"/><Relationship Id="rId1" Type="http://schemas.openxmlformats.org/officeDocument/2006/relationships/vmlDrawing" Target="../drawings/vmlDrawing56.vml"/><Relationship Id="rId6" Type="http://schemas.openxmlformats.org/officeDocument/2006/relationships/image" Target="../media/image328.emf"/><Relationship Id="rId5" Type="http://schemas.openxmlformats.org/officeDocument/2006/relationships/oleObject" Target="../embeddings/oleObject303.bin"/><Relationship Id="rId10" Type="http://schemas.openxmlformats.org/officeDocument/2006/relationships/image" Target="../media/image330.wmf"/><Relationship Id="rId4" Type="http://schemas.openxmlformats.org/officeDocument/2006/relationships/image" Target="../media/image327.wmf"/><Relationship Id="rId9" Type="http://schemas.openxmlformats.org/officeDocument/2006/relationships/oleObject" Target="../embeddings/oleObject305.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08.bin"/><Relationship Id="rId13" Type="http://schemas.openxmlformats.org/officeDocument/2006/relationships/image" Target="../media/image335.wmf"/><Relationship Id="rId3" Type="http://schemas.openxmlformats.org/officeDocument/2006/relationships/image" Target="../media/image336.emf"/><Relationship Id="rId7" Type="http://schemas.openxmlformats.org/officeDocument/2006/relationships/image" Target="../media/image332.wmf"/><Relationship Id="rId12" Type="http://schemas.openxmlformats.org/officeDocument/2006/relationships/oleObject" Target="../embeddings/oleObject310.bin"/><Relationship Id="rId2" Type="http://schemas.openxmlformats.org/officeDocument/2006/relationships/slideLayout" Target="../slideLayouts/slideLayout25.xml"/><Relationship Id="rId1" Type="http://schemas.openxmlformats.org/officeDocument/2006/relationships/vmlDrawing" Target="../drawings/vmlDrawing57.vml"/><Relationship Id="rId6" Type="http://schemas.openxmlformats.org/officeDocument/2006/relationships/oleObject" Target="../embeddings/oleObject307.bin"/><Relationship Id="rId11" Type="http://schemas.openxmlformats.org/officeDocument/2006/relationships/image" Target="../media/image334.wmf"/><Relationship Id="rId5" Type="http://schemas.openxmlformats.org/officeDocument/2006/relationships/image" Target="../media/image331.wmf"/><Relationship Id="rId10" Type="http://schemas.openxmlformats.org/officeDocument/2006/relationships/oleObject" Target="../embeddings/oleObject309.bin"/><Relationship Id="rId4" Type="http://schemas.openxmlformats.org/officeDocument/2006/relationships/oleObject" Target="../embeddings/oleObject306.bin"/><Relationship Id="rId9" Type="http://schemas.openxmlformats.org/officeDocument/2006/relationships/image" Target="../media/image333.wm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313.bin"/><Relationship Id="rId3" Type="http://schemas.openxmlformats.org/officeDocument/2006/relationships/image" Target="../media/image341.emf"/><Relationship Id="rId7" Type="http://schemas.openxmlformats.org/officeDocument/2006/relationships/image" Target="../media/image338.wmf"/><Relationship Id="rId2" Type="http://schemas.openxmlformats.org/officeDocument/2006/relationships/slideLayout" Target="../slideLayouts/slideLayout25.xml"/><Relationship Id="rId1" Type="http://schemas.openxmlformats.org/officeDocument/2006/relationships/vmlDrawing" Target="../drawings/vmlDrawing58.vml"/><Relationship Id="rId6" Type="http://schemas.openxmlformats.org/officeDocument/2006/relationships/oleObject" Target="../embeddings/oleObject312.bin"/><Relationship Id="rId11" Type="http://schemas.openxmlformats.org/officeDocument/2006/relationships/image" Target="../media/image340.wmf"/><Relationship Id="rId5" Type="http://schemas.openxmlformats.org/officeDocument/2006/relationships/image" Target="../media/image337.wmf"/><Relationship Id="rId10" Type="http://schemas.openxmlformats.org/officeDocument/2006/relationships/oleObject" Target="../embeddings/oleObject314.bin"/><Relationship Id="rId4" Type="http://schemas.openxmlformats.org/officeDocument/2006/relationships/oleObject" Target="../embeddings/oleObject311.bin"/><Relationship Id="rId9" Type="http://schemas.openxmlformats.org/officeDocument/2006/relationships/image" Target="../media/image339.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image" Target="../media/image344.jpeg"/><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8.x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oleObject" Target="../embeddings/oleObject315.bin"/><Relationship Id="rId7" Type="http://schemas.openxmlformats.org/officeDocument/2006/relationships/oleObject" Target="../embeddings/oleObject317.bin"/><Relationship Id="rId2" Type="http://schemas.openxmlformats.org/officeDocument/2006/relationships/slideLayout" Target="../slideLayouts/slideLayout59.xml"/><Relationship Id="rId1" Type="http://schemas.openxmlformats.org/officeDocument/2006/relationships/vmlDrawing" Target="../drawings/vmlDrawing59.vml"/><Relationship Id="rId6" Type="http://schemas.openxmlformats.org/officeDocument/2006/relationships/image" Target="../media/image347.wmf"/><Relationship Id="rId5" Type="http://schemas.openxmlformats.org/officeDocument/2006/relationships/oleObject" Target="../embeddings/oleObject316.bin"/><Relationship Id="rId4" Type="http://schemas.openxmlformats.org/officeDocument/2006/relationships/image" Target="../media/image346.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18.bin"/><Relationship Id="rId2" Type="http://schemas.openxmlformats.org/officeDocument/2006/relationships/slideLayout" Target="../slideLayouts/slideLayout59.xml"/><Relationship Id="rId1" Type="http://schemas.openxmlformats.org/officeDocument/2006/relationships/vmlDrawing" Target="../drawings/vmlDrawing60.vml"/><Relationship Id="rId4" Type="http://schemas.openxmlformats.org/officeDocument/2006/relationships/image" Target="../media/image349.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50.gif"/><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428626" y="1917703"/>
            <a:ext cx="5367511"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§5-1 </a:t>
            </a:r>
            <a:r>
              <a:rPr lang="zh-CN" altLang="en-US" dirty="0">
                <a:cs typeface="Times New Roman" pitchFamily="18" charset="0"/>
              </a:rPr>
              <a:t>刚体模型及其运动</a:t>
            </a:r>
          </a:p>
        </p:txBody>
      </p:sp>
      <p:sp>
        <p:nvSpPr>
          <p:cNvPr id="63491" name="Text Box 5"/>
          <p:cNvSpPr txBox="1">
            <a:spLocks noChangeArrowheads="1"/>
          </p:cNvSpPr>
          <p:nvPr/>
        </p:nvSpPr>
        <p:spPr bwMode="auto">
          <a:xfrm>
            <a:off x="427038" y="2565410"/>
            <a:ext cx="648176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§5-2 </a:t>
            </a:r>
            <a:r>
              <a:rPr lang="zh-CN" altLang="en-US" dirty="0">
                <a:cs typeface="Times New Roman" pitchFamily="18" charset="0"/>
              </a:rPr>
              <a:t>力矩 转动惯量 定轴转动定律</a:t>
            </a:r>
          </a:p>
        </p:txBody>
      </p:sp>
      <p:sp>
        <p:nvSpPr>
          <p:cNvPr id="63492" name="Text Box 6"/>
          <p:cNvSpPr txBox="1">
            <a:spLocks noChangeArrowheads="1"/>
          </p:cNvSpPr>
          <p:nvPr/>
        </p:nvSpPr>
        <p:spPr bwMode="auto">
          <a:xfrm>
            <a:off x="428629" y="3213107"/>
            <a:ext cx="64817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§5-3 </a:t>
            </a:r>
            <a:r>
              <a:rPr lang="zh-CN" altLang="en-US" dirty="0">
                <a:cs typeface="Times New Roman" pitchFamily="18" charset="0"/>
              </a:rPr>
              <a:t>定轴转动中的功能关系</a:t>
            </a:r>
          </a:p>
        </p:txBody>
      </p:sp>
      <p:sp>
        <p:nvSpPr>
          <p:cNvPr id="63493" name="Text Box 7"/>
          <p:cNvSpPr txBox="1">
            <a:spLocks noChangeArrowheads="1"/>
          </p:cNvSpPr>
          <p:nvPr/>
        </p:nvSpPr>
        <p:spPr bwMode="auto">
          <a:xfrm>
            <a:off x="409592" y="3860804"/>
            <a:ext cx="849471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§5-4 </a:t>
            </a:r>
            <a:r>
              <a:rPr lang="zh-CN" altLang="en-US" dirty="0">
                <a:cs typeface="Times New Roman" pitchFamily="18" charset="0"/>
              </a:rPr>
              <a:t>定轴转动刚体的角动量定理和角动量守恒定律</a:t>
            </a:r>
          </a:p>
        </p:txBody>
      </p:sp>
      <p:sp>
        <p:nvSpPr>
          <p:cNvPr id="69638" name="Text Box 8"/>
          <p:cNvSpPr txBox="1">
            <a:spLocks noChangeArrowheads="1"/>
          </p:cNvSpPr>
          <p:nvPr/>
        </p:nvSpPr>
        <p:spPr bwMode="auto">
          <a:xfrm>
            <a:off x="430213" y="4452937"/>
            <a:ext cx="3300412" cy="525106"/>
          </a:xfrm>
          <a:prstGeom prst="rect">
            <a:avLst/>
          </a:prstGeom>
          <a:noFill/>
          <a:ln w="9525">
            <a:noFill/>
            <a:miter lim="800000"/>
            <a:headEnd/>
            <a:tailEnd/>
          </a:ln>
        </p:spPr>
        <p:txBody>
          <a:bodyPr lIns="91271" tIns="45638" rIns="91271" bIns="45638">
            <a:spAutoFit/>
          </a:bodyPr>
          <a:lstStyle/>
          <a:p>
            <a:pPr>
              <a:defRPr/>
            </a:pPr>
            <a:r>
              <a:rPr lang="en-US" altLang="zh-CN" dirty="0">
                <a:solidFill>
                  <a:schemeClr val="tx1">
                    <a:lumMod val="50000"/>
                    <a:lumOff val="50000"/>
                  </a:schemeClr>
                </a:solidFill>
                <a:ea typeface="宋体" charset="-122"/>
                <a:cs typeface="Times New Roman" pitchFamily="18" charset="0"/>
              </a:rPr>
              <a:t>§5-5 </a:t>
            </a:r>
            <a:r>
              <a:rPr lang="zh-CN" altLang="en-US" dirty="0">
                <a:solidFill>
                  <a:schemeClr val="tx1">
                    <a:lumMod val="50000"/>
                    <a:lumOff val="50000"/>
                  </a:schemeClr>
                </a:solidFill>
                <a:ea typeface="宋体" charset="-122"/>
                <a:cs typeface="Times New Roman" pitchFamily="18" charset="0"/>
              </a:rPr>
              <a:t>进动</a:t>
            </a:r>
            <a:r>
              <a:rPr lang="en-US" altLang="zh-CN" dirty="0">
                <a:solidFill>
                  <a:schemeClr val="tx1">
                    <a:lumMod val="50000"/>
                    <a:lumOff val="50000"/>
                  </a:schemeClr>
                </a:solidFill>
                <a:ea typeface="宋体" charset="-122"/>
                <a:cs typeface="Times New Roman" pitchFamily="18" charset="0"/>
              </a:rPr>
              <a:t>*</a:t>
            </a:r>
            <a:endParaRPr lang="zh-CN" altLang="en-US" dirty="0">
              <a:solidFill>
                <a:schemeClr val="tx1">
                  <a:lumMod val="50000"/>
                  <a:lumOff val="50000"/>
                </a:schemeClr>
              </a:solidFill>
              <a:ea typeface="宋体" charset="-122"/>
              <a:cs typeface="Times New Roman" pitchFamily="18" charset="0"/>
            </a:endParaRPr>
          </a:p>
        </p:txBody>
      </p:sp>
      <p:sp>
        <p:nvSpPr>
          <p:cNvPr id="63497" name="Text Box 11"/>
          <p:cNvSpPr txBox="1">
            <a:spLocks noChangeArrowheads="1"/>
          </p:cNvSpPr>
          <p:nvPr/>
        </p:nvSpPr>
        <p:spPr bwMode="auto">
          <a:xfrm>
            <a:off x="107967" y="1193800"/>
            <a:ext cx="6048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dirty="0"/>
              <a:t>第五章    刚体的转动</a:t>
            </a:r>
          </a:p>
        </p:txBody>
      </p:sp>
      <p:pic>
        <p:nvPicPr>
          <p:cNvPr id="63498" name="Picture 5" descr="D:\我的文档\桌面\10_011.jpg"/>
          <p:cNvPicPr>
            <a:picLocks noChangeAspect="1" noChangeArrowheads="1"/>
          </p:cNvPicPr>
          <p:nvPr/>
        </p:nvPicPr>
        <p:blipFill>
          <a:blip r:embed="rId2">
            <a:extLst>
              <a:ext uri="{28A0092B-C50C-407E-A947-70E740481C1C}">
                <a14:useLocalDpi xmlns:a14="http://schemas.microsoft.com/office/drawing/2010/main" val="0"/>
              </a:ext>
            </a:extLst>
          </a:blip>
          <a:srcRect l="5556" t="16519" r="43520" b="9145"/>
          <a:stretch>
            <a:fillRect/>
          </a:stretch>
        </p:blipFill>
        <p:spPr bwMode="auto">
          <a:xfrm>
            <a:off x="0" y="17"/>
            <a:ext cx="24003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矩形 8"/>
          <p:cNvSpPr>
            <a:spLocks noChangeArrowheads="1"/>
          </p:cNvSpPr>
          <p:nvPr/>
        </p:nvSpPr>
        <p:spPr bwMode="auto">
          <a:xfrm>
            <a:off x="0" y="857250"/>
            <a:ext cx="9144000" cy="88900"/>
          </a:xfrm>
          <a:prstGeom prst="rect">
            <a:avLst/>
          </a:prstGeom>
          <a:solidFill>
            <a:srgbClr val="008000"/>
          </a:solidFill>
          <a:ln>
            <a:noFill/>
          </a:ln>
          <a:extLst>
            <a:ext uri="{91240B29-F687-4F45-9708-019B960494DF}">
              <a14:hiddenLine xmlns:a14="http://schemas.microsoft.com/office/drawing/2010/main" w="9525" algn="ctr">
                <a:solidFill>
                  <a:srgbClr val="000000"/>
                </a:solidFill>
                <a:round/>
                <a:headEnd/>
                <a:tailEnd/>
              </a14:hiddenLine>
            </a:ext>
          </a:extLst>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r" eaLnBrk="1" hangingPunct="1"/>
            <a:endParaRPr lang="zh-CN" altLang="en-US" sz="1800" b="0">
              <a:latin typeface="Arial" pitchFamily="34" charset="0"/>
            </a:endParaRPr>
          </a:p>
        </p:txBody>
      </p:sp>
    </p:spTree>
    <p:extLst>
      <p:ext uri="{BB962C8B-B14F-4D97-AF65-F5344CB8AC3E}">
        <p14:creationId xmlns:p14="http://schemas.microsoft.com/office/powerpoint/2010/main" val="403544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ChangeArrowheads="1"/>
          </p:cNvSpPr>
          <p:nvPr/>
        </p:nvSpPr>
        <p:spPr bwMode="auto">
          <a:xfrm>
            <a:off x="395288" y="188921"/>
            <a:ext cx="36718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3</a:t>
            </a:r>
            <a:r>
              <a:rPr kumimoji="1" lang="zh-CN" altLang="en-US"/>
              <a:t>、刚体的定轴转动</a:t>
            </a:r>
          </a:p>
        </p:txBody>
      </p:sp>
      <p:sp>
        <p:nvSpPr>
          <p:cNvPr id="6151" name="Text Box 7"/>
          <p:cNvSpPr txBox="1">
            <a:spLocks noChangeArrowheads="1"/>
          </p:cNvSpPr>
          <p:nvPr/>
        </p:nvSpPr>
        <p:spPr bwMode="auto">
          <a:xfrm>
            <a:off x="323850" y="765180"/>
            <a:ext cx="8135938"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        </a:t>
            </a:r>
            <a:r>
              <a:rPr kumimoji="1" lang="zh-CN" altLang="en-US"/>
              <a:t>定轴转动时，</a:t>
            </a:r>
            <a:r>
              <a:rPr lang="zh-CN" altLang="en-US"/>
              <a:t>刚体上各点都绕同一固定转轴作不同半径的圆周运动。</a:t>
            </a:r>
          </a:p>
        </p:txBody>
      </p:sp>
      <p:sp>
        <p:nvSpPr>
          <p:cNvPr id="6153" name="Text Box 9"/>
          <p:cNvSpPr txBox="1">
            <a:spLocks noChangeArrowheads="1"/>
          </p:cNvSpPr>
          <p:nvPr/>
        </p:nvSpPr>
        <p:spPr bwMode="auto">
          <a:xfrm>
            <a:off x="323867" y="1839915"/>
            <a:ext cx="8353425"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a:t>        </a:t>
            </a:r>
            <a:r>
              <a:rPr lang="zh-CN" altLang="en-US"/>
              <a:t>在同一时间内，各点转过的圆弧长度不同，但在相同时间内转过的角度相同，称为</a:t>
            </a:r>
            <a:r>
              <a:rPr lang="zh-CN" altLang="en-US">
                <a:solidFill>
                  <a:srgbClr val="0000FF"/>
                </a:solidFill>
              </a:rPr>
              <a:t>角位移</a:t>
            </a:r>
            <a:r>
              <a:rPr lang="zh-CN" altLang="en-US"/>
              <a:t>，它可以用来描述整个刚体的转动。</a:t>
            </a:r>
          </a:p>
        </p:txBody>
      </p:sp>
      <p:sp>
        <p:nvSpPr>
          <p:cNvPr id="6154" name="Text Box 10"/>
          <p:cNvSpPr txBox="1">
            <a:spLocks noChangeArrowheads="1"/>
          </p:cNvSpPr>
          <p:nvPr/>
        </p:nvSpPr>
        <p:spPr bwMode="auto">
          <a:xfrm>
            <a:off x="323867" y="3716343"/>
            <a:ext cx="5832475" cy="2246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a:t>        </a:t>
            </a:r>
            <a:r>
              <a:rPr kumimoji="1" lang="zh-CN" altLang="en-US"/>
              <a:t>作定轴转动时，刚体内各点具有相同的</a:t>
            </a:r>
            <a:r>
              <a:rPr kumimoji="1" lang="zh-CN" altLang="en-US">
                <a:solidFill>
                  <a:srgbClr val="0000FF"/>
                </a:solidFill>
              </a:rPr>
              <a:t>角量</a:t>
            </a:r>
            <a:r>
              <a:rPr kumimoji="1" lang="zh-CN" altLang="en-US"/>
              <a:t>，包括</a:t>
            </a:r>
            <a:r>
              <a:rPr lang="zh-CN" altLang="en-US"/>
              <a:t>角位移、角速度和角加速度。</a:t>
            </a:r>
            <a:r>
              <a:rPr kumimoji="1" lang="zh-CN" altLang="en-US"/>
              <a:t>但不同位置的质点具有不同的</a:t>
            </a:r>
            <a:r>
              <a:rPr kumimoji="1" lang="zh-CN" altLang="en-US">
                <a:solidFill>
                  <a:srgbClr val="0000FF"/>
                </a:solidFill>
              </a:rPr>
              <a:t>线量</a:t>
            </a:r>
            <a:r>
              <a:rPr kumimoji="1" lang="zh-CN" altLang="en-US"/>
              <a:t>，包括</a:t>
            </a:r>
            <a:r>
              <a:rPr lang="zh-CN" altLang="en-US"/>
              <a:t>位移、速度和加速度</a:t>
            </a:r>
            <a:r>
              <a:rPr kumimoji="1" lang="zh-CN" altLang="en-US"/>
              <a:t>。</a:t>
            </a:r>
          </a:p>
        </p:txBody>
      </p:sp>
      <p:pic>
        <p:nvPicPr>
          <p:cNvPr id="6186" name="Picture 42" descr="图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905" y="3068655"/>
            <a:ext cx="24272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矩形 6"/>
          <p:cNvSpPr>
            <a:spLocks noChangeArrowheads="1"/>
          </p:cNvSpPr>
          <p:nvPr/>
        </p:nvSpPr>
        <p:spPr bwMode="auto">
          <a:xfrm>
            <a:off x="7572375" y="6005530"/>
            <a:ext cx="1214438" cy="357187"/>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5468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9" name="Text Box 35"/>
          <p:cNvSpPr txBox="1">
            <a:spLocks noChangeArrowheads="1"/>
          </p:cNvSpPr>
          <p:nvPr/>
        </p:nvSpPr>
        <p:spPr bwMode="auto">
          <a:xfrm>
            <a:off x="304800" y="1285875"/>
            <a:ext cx="777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刚体转动的描述（运动学问题）</a:t>
            </a:r>
          </a:p>
        </p:txBody>
      </p:sp>
      <p:sp>
        <p:nvSpPr>
          <p:cNvPr id="6180" name="Text Box 36"/>
          <p:cNvSpPr txBox="1">
            <a:spLocks noChangeArrowheads="1"/>
          </p:cNvSpPr>
          <p:nvPr/>
        </p:nvSpPr>
        <p:spPr bwMode="auto">
          <a:xfrm>
            <a:off x="628650" y="1895475"/>
            <a:ext cx="8515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3200">
                <a:solidFill>
                  <a:srgbClr val="0000FF"/>
                </a:solidFill>
              </a:rPr>
              <a:t>1.</a:t>
            </a:r>
            <a:r>
              <a:rPr lang="zh-CN" altLang="en-US" sz="3200">
                <a:solidFill>
                  <a:srgbClr val="0000FF"/>
                </a:solidFill>
              </a:rPr>
              <a:t>定点转动</a:t>
            </a:r>
            <a:endParaRPr lang="zh-CN" altLang="en-US" sz="3200">
              <a:solidFill>
                <a:srgbClr val="FF0000"/>
              </a:solidFill>
            </a:endParaRPr>
          </a:p>
        </p:txBody>
      </p:sp>
      <p:sp>
        <p:nvSpPr>
          <p:cNvPr id="6181" name="Text Box 37"/>
          <p:cNvSpPr txBox="1">
            <a:spLocks noChangeArrowheads="1"/>
          </p:cNvSpPr>
          <p:nvPr/>
        </p:nvSpPr>
        <p:spPr bwMode="auto">
          <a:xfrm>
            <a:off x="514350" y="2543180"/>
            <a:ext cx="478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FF"/>
                </a:solidFill>
              </a:rPr>
              <a:t>（</a:t>
            </a:r>
            <a:r>
              <a:rPr lang="en-US" altLang="zh-CN" sz="3200">
                <a:solidFill>
                  <a:srgbClr val="0000FF"/>
                </a:solidFill>
              </a:rPr>
              <a:t>1</a:t>
            </a:r>
            <a:r>
              <a:rPr lang="zh-CN" altLang="en-US" sz="3200">
                <a:solidFill>
                  <a:srgbClr val="0000FF"/>
                </a:solidFill>
              </a:rPr>
              <a:t>）角量的描述</a:t>
            </a:r>
            <a:endParaRPr lang="zh-CN" altLang="en-US" sz="3200" b="0"/>
          </a:p>
        </p:txBody>
      </p:sp>
      <p:sp>
        <p:nvSpPr>
          <p:cNvPr id="6183" name="Text Box 39"/>
          <p:cNvSpPr txBox="1">
            <a:spLocks noChangeArrowheads="1"/>
          </p:cNvSpPr>
          <p:nvPr/>
        </p:nvSpPr>
        <p:spPr bwMode="auto">
          <a:xfrm>
            <a:off x="1047750" y="3228975"/>
            <a:ext cx="77914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80000"/>
              </a:lnSpc>
              <a:spcBef>
                <a:spcPct val="50000"/>
              </a:spcBef>
            </a:pPr>
            <a:r>
              <a:rPr lang="en-US" altLang="zh-CN" sz="3200"/>
              <a:t>    </a:t>
            </a:r>
            <a:r>
              <a:rPr lang="zh-CN" altLang="en-US" sz="3200"/>
              <a:t>为反映</a:t>
            </a:r>
            <a:r>
              <a:rPr lang="zh-CN" altLang="en-US" sz="3200">
                <a:solidFill>
                  <a:srgbClr val="0000FF"/>
                </a:solidFill>
              </a:rPr>
              <a:t>瞬时轴</a:t>
            </a:r>
            <a:r>
              <a:rPr lang="zh-CN" altLang="en-US" sz="3200"/>
              <a:t>的方向及刚体转动的快慢</a:t>
            </a:r>
            <a:endParaRPr lang="zh-CN" altLang="en-US" sz="3200" b="0"/>
          </a:p>
        </p:txBody>
      </p:sp>
      <p:grpSp>
        <p:nvGrpSpPr>
          <p:cNvPr id="2" name="Group 45"/>
          <p:cNvGrpSpPr>
            <a:grpSpLocks/>
          </p:cNvGrpSpPr>
          <p:nvPr/>
        </p:nvGrpSpPr>
        <p:grpSpPr bwMode="auto">
          <a:xfrm>
            <a:off x="1035050" y="3803652"/>
            <a:ext cx="5302250" cy="579438"/>
            <a:chOff x="652" y="3734"/>
            <a:chExt cx="3340" cy="365"/>
          </a:xfrm>
        </p:grpSpPr>
        <p:graphicFrame>
          <p:nvGraphicFramePr>
            <p:cNvPr id="3074" name="Object 2"/>
            <p:cNvGraphicFramePr>
              <a:graphicFrameLocks noChangeAspect="1"/>
            </p:cNvGraphicFramePr>
            <p:nvPr/>
          </p:nvGraphicFramePr>
          <p:xfrm>
            <a:off x="3577" y="3783"/>
            <a:ext cx="415" cy="305"/>
          </p:xfrm>
          <a:graphic>
            <a:graphicData uri="http://schemas.openxmlformats.org/presentationml/2006/ole">
              <mc:AlternateContent xmlns:mc="http://schemas.openxmlformats.org/markup-compatibility/2006">
                <mc:Choice xmlns:v="urn:schemas-microsoft-com:vml" Requires="v">
                  <p:oleObj spid="_x0000_s128070" name="公式" r:id="rId3" imgW="241200" imgH="177480" progId="Equation.3">
                    <p:embed/>
                  </p:oleObj>
                </mc:Choice>
                <mc:Fallback>
                  <p:oleObj name="公式" r:id="rId3" imgW="2412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7" y="3783"/>
                          <a:ext cx="415"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0" name="Rectangle 44"/>
            <p:cNvSpPr>
              <a:spLocks noChangeArrowheads="1"/>
            </p:cNvSpPr>
            <p:nvPr/>
          </p:nvSpPr>
          <p:spPr bwMode="auto">
            <a:xfrm>
              <a:off x="652" y="3734"/>
              <a:ext cx="294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t>和转向，引入</a:t>
              </a:r>
              <a:r>
                <a:rPr lang="zh-CN" altLang="en-US" sz="3200">
                  <a:solidFill>
                    <a:srgbClr val="0000FF"/>
                  </a:solidFill>
                </a:rPr>
                <a:t>角速度矢量</a:t>
              </a:r>
            </a:p>
          </p:txBody>
        </p:sp>
      </p:grpSp>
    </p:spTree>
    <p:extLst>
      <p:ext uri="{BB962C8B-B14F-4D97-AF65-F5344CB8AC3E}">
        <p14:creationId xmlns:p14="http://schemas.microsoft.com/office/powerpoint/2010/main" val="1646063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03" name="Object 2"/>
          <p:cNvGraphicFramePr>
            <a:graphicFrameLocks noChangeAspect="1"/>
          </p:cNvGraphicFramePr>
          <p:nvPr/>
        </p:nvGraphicFramePr>
        <p:xfrm>
          <a:off x="4079892" y="858855"/>
          <a:ext cx="2259013" cy="1076325"/>
        </p:xfrm>
        <a:graphic>
          <a:graphicData uri="http://schemas.openxmlformats.org/presentationml/2006/ole">
            <mc:AlternateContent xmlns:mc="http://schemas.openxmlformats.org/markup-compatibility/2006">
              <mc:Choice xmlns:v="urn:schemas-microsoft-com:vml" Requires="v">
                <p:oleObj spid="_x0000_s129570" name="公式" r:id="rId3" imgW="850680" imgH="406080" progId="Equation.3">
                  <p:embed/>
                </p:oleObj>
              </mc:Choice>
              <mc:Fallback>
                <p:oleObj name="公式" r:id="rId3" imgW="85068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92" y="858855"/>
                        <a:ext cx="2259013" cy="107632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04" name="Text Box 36"/>
          <p:cNvSpPr txBox="1">
            <a:spLocks noChangeArrowheads="1"/>
          </p:cNvSpPr>
          <p:nvPr/>
        </p:nvSpPr>
        <p:spPr bwMode="auto">
          <a:xfrm>
            <a:off x="3352800" y="3371851"/>
            <a:ext cx="5048250" cy="68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0000"/>
              </a:lnSpc>
            </a:pPr>
            <a:r>
              <a:rPr lang="zh-CN" altLang="en-US" sz="3200">
                <a:solidFill>
                  <a:srgbClr val="000000"/>
                </a:solidFill>
              </a:rPr>
              <a:t>与转向成右螺旋关系。</a:t>
            </a:r>
            <a:endParaRPr lang="zh-CN" altLang="en-US" sz="3200" b="0"/>
          </a:p>
        </p:txBody>
      </p:sp>
      <p:graphicFrame>
        <p:nvGraphicFramePr>
          <p:cNvPr id="7210" name="Object 3"/>
          <p:cNvGraphicFramePr>
            <a:graphicFrameLocks noChangeAspect="1"/>
          </p:cNvGraphicFramePr>
          <p:nvPr/>
        </p:nvGraphicFramePr>
        <p:xfrm>
          <a:off x="2511425" y="5173663"/>
          <a:ext cx="1546225" cy="1149350"/>
        </p:xfrm>
        <a:graphic>
          <a:graphicData uri="http://schemas.openxmlformats.org/presentationml/2006/ole">
            <mc:AlternateContent xmlns:mc="http://schemas.openxmlformats.org/markup-compatibility/2006">
              <mc:Choice xmlns:v="urn:schemas-microsoft-com:vml" Requires="v">
                <p:oleObj spid="_x0000_s129571" name="公式" r:id="rId5" imgW="545760" imgH="406080" progId="Equation.3">
                  <p:embed/>
                </p:oleObj>
              </mc:Choice>
              <mc:Fallback>
                <p:oleObj name="公式" r:id="rId5" imgW="54576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425" y="5173663"/>
                        <a:ext cx="1546225" cy="11493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11" name="Text Box 43"/>
          <p:cNvSpPr txBox="1">
            <a:spLocks noChangeArrowheads="1"/>
          </p:cNvSpPr>
          <p:nvPr/>
        </p:nvSpPr>
        <p:spPr bwMode="auto">
          <a:xfrm>
            <a:off x="4210051" y="5448301"/>
            <a:ext cx="4933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（不一定沿着瞬时轴）</a:t>
            </a:r>
          </a:p>
        </p:txBody>
      </p:sp>
      <p:grpSp>
        <p:nvGrpSpPr>
          <p:cNvPr id="2" name="Group 52"/>
          <p:cNvGrpSpPr>
            <a:grpSpLocks/>
          </p:cNvGrpSpPr>
          <p:nvPr/>
        </p:nvGrpSpPr>
        <p:grpSpPr bwMode="auto">
          <a:xfrm>
            <a:off x="246080" y="481013"/>
            <a:ext cx="3328987" cy="3622675"/>
            <a:chOff x="491" y="255"/>
            <a:chExt cx="2097" cy="2282"/>
          </a:xfrm>
        </p:grpSpPr>
        <p:sp>
          <p:nvSpPr>
            <p:cNvPr id="4120" name="Text Box 25"/>
            <p:cNvSpPr txBox="1">
              <a:spLocks noChangeArrowheads="1"/>
            </p:cNvSpPr>
            <p:nvPr/>
          </p:nvSpPr>
          <p:spPr bwMode="auto">
            <a:xfrm>
              <a:off x="1458" y="1512"/>
              <a:ext cx="50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latin typeface="宋体" pitchFamily="2" charset="-122"/>
                </a:rPr>
                <a:t>×</a:t>
              </a:r>
              <a:endParaRPr lang="en-US" altLang="zh-CN">
                <a:solidFill>
                  <a:srgbClr val="000000"/>
                </a:solidFill>
              </a:endParaRPr>
            </a:p>
          </p:txBody>
        </p:sp>
        <p:sp>
          <p:nvSpPr>
            <p:cNvPr id="4121" name="Text Box 3"/>
            <p:cNvSpPr txBox="1">
              <a:spLocks noChangeArrowheads="1"/>
            </p:cNvSpPr>
            <p:nvPr/>
          </p:nvSpPr>
          <p:spPr bwMode="auto">
            <a:xfrm>
              <a:off x="924" y="1748"/>
              <a:ext cx="1070"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rPr>
                <a:t> </a:t>
              </a:r>
              <a:r>
                <a:rPr lang="zh-CN" altLang="en-US">
                  <a:solidFill>
                    <a:srgbClr val="000000"/>
                  </a:solidFill>
                </a:rPr>
                <a:t>基点</a:t>
              </a:r>
              <a:r>
                <a:rPr lang="en-US" altLang="zh-CN" i="1">
                  <a:solidFill>
                    <a:srgbClr val="000000"/>
                  </a:solidFill>
                </a:rPr>
                <a:t>O</a:t>
              </a:r>
              <a:endParaRPr lang="en-US" altLang="zh-CN">
                <a:solidFill>
                  <a:srgbClr val="000000"/>
                </a:solidFill>
              </a:endParaRPr>
            </a:p>
          </p:txBody>
        </p:sp>
        <p:sp>
          <p:nvSpPr>
            <p:cNvPr id="4122" name="Line 6"/>
            <p:cNvSpPr>
              <a:spLocks noChangeShapeType="1"/>
            </p:cNvSpPr>
            <p:nvPr/>
          </p:nvSpPr>
          <p:spPr bwMode="auto">
            <a:xfrm flipH="1" flipV="1">
              <a:off x="930" y="286"/>
              <a:ext cx="1095" cy="2181"/>
            </a:xfrm>
            <a:prstGeom prst="line">
              <a:avLst/>
            </a:prstGeom>
            <a:noFill/>
            <a:ln w="285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23" name="Oval 7"/>
            <p:cNvSpPr>
              <a:spLocks noChangeArrowheads="1"/>
            </p:cNvSpPr>
            <p:nvPr/>
          </p:nvSpPr>
          <p:spPr bwMode="auto">
            <a:xfrm rot="-1572319">
              <a:off x="771" y="812"/>
              <a:ext cx="1179" cy="610"/>
            </a:xfrm>
            <a:prstGeom prst="ellipse">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4124" name="Freeform 8"/>
            <p:cNvSpPr>
              <a:spLocks/>
            </p:cNvSpPr>
            <p:nvPr/>
          </p:nvSpPr>
          <p:spPr bwMode="auto">
            <a:xfrm>
              <a:off x="491" y="560"/>
              <a:ext cx="1828" cy="1601"/>
            </a:xfrm>
            <a:custGeom>
              <a:avLst/>
              <a:gdLst>
                <a:gd name="T0" fmla="*/ 1 w 3279"/>
                <a:gd name="T1" fmla="*/ 1 h 2872"/>
                <a:gd name="T2" fmla="*/ 1 w 3279"/>
                <a:gd name="T3" fmla="*/ 1 h 2872"/>
                <a:gd name="T4" fmla="*/ 1 w 3279"/>
                <a:gd name="T5" fmla="*/ 1 h 2872"/>
                <a:gd name="T6" fmla="*/ 1 w 3279"/>
                <a:gd name="T7" fmla="*/ 1 h 2872"/>
                <a:gd name="T8" fmla="*/ 1 w 3279"/>
                <a:gd name="T9" fmla="*/ 1 h 2872"/>
                <a:gd name="T10" fmla="*/ 1 w 3279"/>
                <a:gd name="T11" fmla="*/ 1 h 2872"/>
                <a:gd name="T12" fmla="*/ 1 w 3279"/>
                <a:gd name="T13" fmla="*/ 1 h 2872"/>
                <a:gd name="T14" fmla="*/ 1 w 3279"/>
                <a:gd name="T15" fmla="*/ 1 h 2872"/>
                <a:gd name="T16" fmla="*/ 1 w 3279"/>
                <a:gd name="T17" fmla="*/ 1 h 2872"/>
                <a:gd name="T18" fmla="*/ 1 w 3279"/>
                <a:gd name="T19" fmla="*/ 1 h 2872"/>
                <a:gd name="T20" fmla="*/ 1 w 3279"/>
                <a:gd name="T21" fmla="*/ 1 h 2872"/>
                <a:gd name="T22" fmla="*/ 1 w 3279"/>
                <a:gd name="T23" fmla="*/ 1 h 2872"/>
                <a:gd name="T24" fmla="*/ 1 w 3279"/>
                <a:gd name="T25" fmla="*/ 1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79"/>
                <a:gd name="T40" fmla="*/ 0 h 2872"/>
                <a:gd name="T41" fmla="*/ 3279 w 3279"/>
                <a:gd name="T42" fmla="*/ 2872 h 28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25" name="Line 9"/>
            <p:cNvSpPr>
              <a:spLocks noChangeShapeType="1"/>
            </p:cNvSpPr>
            <p:nvPr/>
          </p:nvSpPr>
          <p:spPr bwMode="auto">
            <a:xfrm flipV="1">
              <a:off x="1356" y="787"/>
              <a:ext cx="477" cy="351"/>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126" name="Line 11"/>
            <p:cNvSpPr>
              <a:spLocks noChangeShapeType="1"/>
            </p:cNvSpPr>
            <p:nvPr/>
          </p:nvSpPr>
          <p:spPr bwMode="auto">
            <a:xfrm flipH="1" flipV="1">
              <a:off x="1373" y="553"/>
              <a:ext cx="452" cy="234"/>
            </a:xfrm>
            <a:prstGeom prst="line">
              <a:avLst/>
            </a:prstGeom>
            <a:noFill/>
            <a:ln w="28575">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127" name="Text Box 12"/>
            <p:cNvSpPr txBox="1">
              <a:spLocks noChangeArrowheads="1"/>
            </p:cNvSpPr>
            <p:nvPr/>
          </p:nvSpPr>
          <p:spPr bwMode="auto">
            <a:xfrm>
              <a:off x="1707" y="591"/>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b="0">
                  <a:solidFill>
                    <a:srgbClr val="FF00FF"/>
                  </a:solidFill>
                  <a:sym typeface="Symbol" pitchFamily="18" charset="2"/>
                </a:rPr>
                <a:t></a:t>
              </a:r>
              <a:endParaRPr lang="en-US" altLang="zh-CN" sz="3200" b="0">
                <a:solidFill>
                  <a:srgbClr val="FF00FF"/>
                </a:solidFill>
              </a:endParaRPr>
            </a:p>
          </p:txBody>
        </p:sp>
        <p:sp>
          <p:nvSpPr>
            <p:cNvPr id="4128" name="Line 13"/>
            <p:cNvSpPr>
              <a:spLocks noChangeShapeType="1"/>
            </p:cNvSpPr>
            <p:nvPr/>
          </p:nvSpPr>
          <p:spPr bwMode="auto">
            <a:xfrm flipH="1" flipV="1">
              <a:off x="938" y="302"/>
              <a:ext cx="301" cy="60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129" name="Freeform 14"/>
            <p:cNvSpPr>
              <a:spLocks/>
            </p:cNvSpPr>
            <p:nvPr/>
          </p:nvSpPr>
          <p:spPr bwMode="auto">
            <a:xfrm>
              <a:off x="910" y="461"/>
              <a:ext cx="298" cy="199"/>
            </a:xfrm>
            <a:custGeom>
              <a:avLst/>
              <a:gdLst>
                <a:gd name="T0" fmla="*/ 1 w 535"/>
                <a:gd name="T1" fmla="*/ 1 h 357"/>
                <a:gd name="T2" fmla="*/ 1 w 535"/>
                <a:gd name="T3" fmla="*/ 1 h 357"/>
                <a:gd name="T4" fmla="*/ 1 w 535"/>
                <a:gd name="T5" fmla="*/ 1 h 357"/>
                <a:gd name="T6" fmla="*/ 1 w 535"/>
                <a:gd name="T7" fmla="*/ 1 h 357"/>
                <a:gd name="T8" fmla="*/ 1 w 535"/>
                <a:gd name="T9" fmla="*/ 1 h 357"/>
                <a:gd name="T10" fmla="*/ 1 w 535"/>
                <a:gd name="T11" fmla="*/ 1 h 357"/>
                <a:gd name="T12" fmla="*/ 1 w 535"/>
                <a:gd name="T13" fmla="*/ 0 h 357"/>
                <a:gd name="T14" fmla="*/ 0 60000 65536"/>
                <a:gd name="T15" fmla="*/ 0 60000 65536"/>
                <a:gd name="T16" fmla="*/ 0 60000 65536"/>
                <a:gd name="T17" fmla="*/ 0 60000 65536"/>
                <a:gd name="T18" fmla="*/ 0 60000 65536"/>
                <a:gd name="T19" fmla="*/ 0 60000 65536"/>
                <a:gd name="T20" fmla="*/ 0 60000 65536"/>
                <a:gd name="T21" fmla="*/ 0 w 535"/>
                <a:gd name="T22" fmla="*/ 0 h 357"/>
                <a:gd name="T23" fmla="*/ 535 w 535"/>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5" h="357">
                  <a:moveTo>
                    <a:pt x="35" y="135"/>
                  </a:moveTo>
                  <a:cubicBezTo>
                    <a:pt x="17" y="170"/>
                    <a:pt x="0" y="205"/>
                    <a:pt x="20" y="240"/>
                  </a:cubicBezTo>
                  <a:cubicBezTo>
                    <a:pt x="40" y="275"/>
                    <a:pt x="98" y="333"/>
                    <a:pt x="155" y="345"/>
                  </a:cubicBezTo>
                  <a:cubicBezTo>
                    <a:pt x="212" y="357"/>
                    <a:pt x="305" y="345"/>
                    <a:pt x="365" y="315"/>
                  </a:cubicBezTo>
                  <a:cubicBezTo>
                    <a:pt x="425" y="285"/>
                    <a:pt x="495" y="212"/>
                    <a:pt x="515" y="165"/>
                  </a:cubicBezTo>
                  <a:cubicBezTo>
                    <a:pt x="535" y="118"/>
                    <a:pt x="512" y="57"/>
                    <a:pt x="485" y="30"/>
                  </a:cubicBezTo>
                  <a:cubicBezTo>
                    <a:pt x="458" y="3"/>
                    <a:pt x="404" y="1"/>
                    <a:pt x="350" y="0"/>
                  </a:cubicBezTo>
                </a:path>
              </a:pathLst>
            </a:custGeom>
            <a:noFill/>
            <a:ln w="28575">
              <a:solidFill>
                <a:srgbClr val="FF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30" name="Text Box 24"/>
            <p:cNvSpPr txBox="1">
              <a:spLocks noChangeArrowheads="1"/>
            </p:cNvSpPr>
            <p:nvPr/>
          </p:nvSpPr>
          <p:spPr bwMode="auto">
            <a:xfrm>
              <a:off x="1832" y="580"/>
              <a:ext cx="50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sz="3200" i="1">
                  <a:solidFill>
                    <a:srgbClr val="FF00FF"/>
                  </a:solidFill>
                </a:rPr>
                <a:t>P</a:t>
              </a:r>
            </a:p>
          </p:txBody>
        </p:sp>
        <p:sp>
          <p:nvSpPr>
            <p:cNvPr id="4131" name="Text Box 26"/>
            <p:cNvSpPr txBox="1">
              <a:spLocks noChangeArrowheads="1"/>
            </p:cNvSpPr>
            <p:nvPr/>
          </p:nvSpPr>
          <p:spPr bwMode="auto">
            <a:xfrm>
              <a:off x="1116" y="2169"/>
              <a:ext cx="104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瞬时轴</a:t>
              </a:r>
            </a:p>
          </p:txBody>
        </p:sp>
        <p:sp>
          <p:nvSpPr>
            <p:cNvPr id="4132" name="Text Box 27"/>
            <p:cNvSpPr txBox="1">
              <a:spLocks noChangeArrowheads="1"/>
            </p:cNvSpPr>
            <p:nvPr/>
          </p:nvSpPr>
          <p:spPr bwMode="auto">
            <a:xfrm>
              <a:off x="547" y="1507"/>
              <a:ext cx="76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刚体</a:t>
              </a:r>
            </a:p>
          </p:txBody>
        </p:sp>
        <p:grpSp>
          <p:nvGrpSpPr>
            <p:cNvPr id="4133" name="Group 29"/>
            <p:cNvGrpSpPr>
              <a:grpSpLocks/>
            </p:cNvGrpSpPr>
            <p:nvPr/>
          </p:nvGrpSpPr>
          <p:grpSpPr bwMode="auto">
            <a:xfrm>
              <a:off x="538" y="255"/>
              <a:ext cx="635" cy="510"/>
              <a:chOff x="538" y="351"/>
              <a:chExt cx="635" cy="510"/>
            </a:xfrm>
          </p:grpSpPr>
          <p:sp>
            <p:nvSpPr>
              <p:cNvPr id="4137" name="Text Box 15"/>
              <p:cNvSpPr txBox="1">
                <a:spLocks noChangeArrowheads="1"/>
              </p:cNvSpPr>
              <p:nvPr/>
            </p:nvSpPr>
            <p:spPr bwMode="auto">
              <a:xfrm>
                <a:off x="538" y="351"/>
                <a:ext cx="63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600" i="1">
                    <a:solidFill>
                      <a:srgbClr val="0000FF"/>
                    </a:solidFill>
                    <a:latin typeface="宋体" pitchFamily="2" charset="-122"/>
                  </a:rPr>
                  <a:t>ω</a:t>
                </a:r>
                <a:endParaRPr lang="en-US" altLang="zh-CN" sz="3600" i="1">
                  <a:solidFill>
                    <a:srgbClr val="0000FF"/>
                  </a:solidFill>
                </a:endParaRPr>
              </a:p>
            </p:txBody>
          </p:sp>
          <p:sp>
            <p:nvSpPr>
              <p:cNvPr id="4138" name="Line 28"/>
              <p:cNvSpPr>
                <a:spLocks noChangeShapeType="1"/>
              </p:cNvSpPr>
              <p:nvPr/>
            </p:nvSpPr>
            <p:spPr bwMode="auto">
              <a:xfrm>
                <a:off x="696" y="456"/>
                <a:ext cx="18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34" name="Line 30"/>
            <p:cNvSpPr>
              <a:spLocks noChangeShapeType="1"/>
            </p:cNvSpPr>
            <p:nvPr/>
          </p:nvSpPr>
          <p:spPr bwMode="auto">
            <a:xfrm flipV="1">
              <a:off x="1356" y="984"/>
              <a:ext cx="564" cy="168"/>
            </a:xfrm>
            <a:prstGeom prst="line">
              <a:avLst/>
            </a:prstGeom>
            <a:noFill/>
            <a:ln w="28575">
              <a:solidFill>
                <a:srgbClr val="FF33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5" name="Freeform 31"/>
            <p:cNvSpPr>
              <a:spLocks/>
            </p:cNvSpPr>
            <p:nvPr/>
          </p:nvSpPr>
          <p:spPr bwMode="auto">
            <a:xfrm>
              <a:off x="1620" y="948"/>
              <a:ext cx="48" cy="120"/>
            </a:xfrm>
            <a:custGeom>
              <a:avLst/>
              <a:gdLst>
                <a:gd name="T0" fmla="*/ 48 w 48"/>
                <a:gd name="T1" fmla="*/ 120 h 120"/>
                <a:gd name="T2" fmla="*/ 0 w 48"/>
                <a:gd name="T3" fmla="*/ 0 h 120"/>
                <a:gd name="T4" fmla="*/ 0 60000 65536"/>
                <a:gd name="T5" fmla="*/ 0 60000 65536"/>
                <a:gd name="T6" fmla="*/ 0 w 48"/>
                <a:gd name="T7" fmla="*/ 0 h 120"/>
                <a:gd name="T8" fmla="*/ 48 w 48"/>
                <a:gd name="T9" fmla="*/ 120 h 120"/>
              </a:gdLst>
              <a:ahLst/>
              <a:cxnLst>
                <a:cxn ang="T4">
                  <a:pos x="T0" y="T1"/>
                </a:cxn>
                <a:cxn ang="T5">
                  <a:pos x="T2" y="T3"/>
                </a:cxn>
              </a:cxnLst>
              <a:rect l="T6" t="T7" r="T8" b="T9"/>
              <a:pathLst>
                <a:path w="48" h="120">
                  <a:moveTo>
                    <a:pt x="48" y="120"/>
                  </a:moveTo>
                  <a:cubicBezTo>
                    <a:pt x="48" y="120"/>
                    <a:pt x="24" y="60"/>
                    <a:pt x="0" y="0"/>
                  </a:cubicBezTo>
                </a:path>
              </a:pathLst>
            </a:custGeom>
            <a:noFill/>
            <a:ln w="2857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36" name="Line 32"/>
            <p:cNvSpPr>
              <a:spLocks noChangeShapeType="1"/>
            </p:cNvSpPr>
            <p:nvPr/>
          </p:nvSpPr>
          <p:spPr bwMode="auto">
            <a:xfrm>
              <a:off x="1692" y="1008"/>
              <a:ext cx="552" cy="2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104" name="Object 8"/>
            <p:cNvGraphicFramePr>
              <a:graphicFrameLocks noChangeAspect="1"/>
            </p:cNvGraphicFramePr>
            <p:nvPr/>
          </p:nvGraphicFramePr>
          <p:xfrm>
            <a:off x="2223" y="1162"/>
            <a:ext cx="365" cy="267"/>
          </p:xfrm>
          <a:graphic>
            <a:graphicData uri="http://schemas.openxmlformats.org/presentationml/2006/ole">
              <mc:AlternateContent xmlns:mc="http://schemas.openxmlformats.org/markup-compatibility/2006">
                <mc:Choice xmlns:v="urn:schemas-microsoft-com:vml" Requires="v">
                  <p:oleObj spid="_x0000_s129572" name="公式" r:id="rId7" imgW="241200" imgH="177480" progId="Equation.3">
                    <p:embed/>
                  </p:oleObj>
                </mc:Choice>
                <mc:Fallback>
                  <p:oleObj name="公式" r:id="rId7" imgW="24120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3" y="1162"/>
                          <a:ext cx="365"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9"/>
            <p:cNvGraphicFramePr>
              <a:graphicFrameLocks noChangeAspect="1"/>
            </p:cNvGraphicFramePr>
            <p:nvPr/>
          </p:nvGraphicFramePr>
          <p:xfrm>
            <a:off x="1312" y="272"/>
            <a:ext cx="232" cy="316"/>
          </p:xfrm>
          <a:graphic>
            <a:graphicData uri="http://schemas.openxmlformats.org/presentationml/2006/ole">
              <mc:AlternateContent xmlns:mc="http://schemas.openxmlformats.org/markup-compatibility/2006">
                <mc:Choice xmlns:v="urn:schemas-microsoft-com:vml" Requires="v">
                  <p:oleObj spid="_x0000_s129573" name="公式" r:id="rId9" imgW="139680" imgH="190440" progId="Equation.3">
                    <p:embed/>
                  </p:oleObj>
                </mc:Choice>
                <mc:Fallback>
                  <p:oleObj name="公式" r:id="rId9" imgW="1396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 y="272"/>
                          <a:ext cx="232"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55"/>
          <p:cNvGrpSpPr>
            <a:grpSpLocks/>
          </p:cNvGrpSpPr>
          <p:nvPr/>
        </p:nvGrpSpPr>
        <p:grpSpPr bwMode="auto">
          <a:xfrm>
            <a:off x="3771900" y="2544768"/>
            <a:ext cx="3825875" cy="579437"/>
            <a:chOff x="3084" y="1111"/>
            <a:chExt cx="2410" cy="365"/>
          </a:xfrm>
        </p:grpSpPr>
        <p:graphicFrame>
          <p:nvGraphicFramePr>
            <p:cNvPr id="4103" name="Object 7"/>
            <p:cNvGraphicFramePr>
              <a:graphicFrameLocks noChangeAspect="1"/>
            </p:cNvGraphicFramePr>
            <p:nvPr/>
          </p:nvGraphicFramePr>
          <p:xfrm>
            <a:off x="3084" y="1148"/>
            <a:ext cx="292" cy="308"/>
          </p:xfrm>
          <a:graphic>
            <a:graphicData uri="http://schemas.openxmlformats.org/presentationml/2006/ole">
              <mc:AlternateContent xmlns:mc="http://schemas.openxmlformats.org/markup-compatibility/2006">
                <mc:Choice xmlns:v="urn:schemas-microsoft-com:vml" Requires="v">
                  <p:oleObj spid="_x0000_s129574" name="公式" r:id="rId11" imgW="266400" imgH="279360" progId="Equation.3">
                    <p:embed/>
                  </p:oleObj>
                </mc:Choice>
                <mc:Fallback>
                  <p:oleObj name="公式" r:id="rId11" imgW="26640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4" y="1148"/>
                          <a:ext cx="292"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9" name="Rectangle 54"/>
            <p:cNvSpPr>
              <a:spLocks noChangeArrowheads="1"/>
            </p:cNvSpPr>
            <p:nvPr/>
          </p:nvSpPr>
          <p:spPr bwMode="auto">
            <a:xfrm>
              <a:off x="3314" y="1111"/>
              <a:ext cx="21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FF"/>
                  </a:solidFill>
                </a:rPr>
                <a:t>的方向</a:t>
              </a:r>
              <a:r>
                <a:rPr lang="zh-CN" altLang="en-US" sz="3200">
                  <a:solidFill>
                    <a:srgbClr val="000000"/>
                  </a:solidFill>
                </a:rPr>
                <a:t>沿瞬时轴，</a:t>
              </a:r>
            </a:p>
          </p:txBody>
        </p:sp>
      </p:grpSp>
      <p:grpSp>
        <p:nvGrpSpPr>
          <p:cNvPr id="5" name="Group 64"/>
          <p:cNvGrpSpPr>
            <a:grpSpLocks/>
          </p:cNvGrpSpPr>
          <p:nvPr/>
        </p:nvGrpSpPr>
        <p:grpSpPr bwMode="auto">
          <a:xfrm>
            <a:off x="381000" y="4248150"/>
            <a:ext cx="8896350" cy="682625"/>
            <a:chOff x="336" y="2676"/>
            <a:chExt cx="5604" cy="430"/>
          </a:xfrm>
        </p:grpSpPr>
        <p:sp>
          <p:nvSpPr>
            <p:cNvPr id="4118" name="Text Box 39"/>
            <p:cNvSpPr txBox="1">
              <a:spLocks noChangeArrowheads="1"/>
            </p:cNvSpPr>
            <p:nvPr/>
          </p:nvSpPr>
          <p:spPr bwMode="auto">
            <a:xfrm>
              <a:off x="336" y="2676"/>
              <a:ext cx="5604"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0000"/>
                </a:lnSpc>
              </a:pPr>
              <a:r>
                <a:rPr lang="zh-CN" altLang="en-US" sz="3200"/>
                <a:t>为反映    的变化情况，引入</a:t>
              </a:r>
              <a:r>
                <a:rPr lang="zh-CN" altLang="en-US" sz="3200">
                  <a:solidFill>
                    <a:srgbClr val="0000FF"/>
                  </a:solidFill>
                </a:rPr>
                <a:t>角加速度矢量      。  </a:t>
              </a:r>
            </a:p>
          </p:txBody>
        </p:sp>
        <p:graphicFrame>
          <p:nvGraphicFramePr>
            <p:cNvPr id="4101" name="Object 5"/>
            <p:cNvGraphicFramePr>
              <a:graphicFrameLocks noChangeAspect="1"/>
            </p:cNvGraphicFramePr>
            <p:nvPr/>
          </p:nvGraphicFramePr>
          <p:xfrm>
            <a:off x="5059" y="2750"/>
            <a:ext cx="283" cy="331"/>
          </p:xfrm>
          <a:graphic>
            <a:graphicData uri="http://schemas.openxmlformats.org/presentationml/2006/ole">
              <mc:AlternateContent xmlns:mc="http://schemas.openxmlformats.org/markup-compatibility/2006">
                <mc:Choice xmlns:v="urn:schemas-microsoft-com:vml" Requires="v">
                  <p:oleObj spid="_x0000_s129575" name="公式" r:id="rId13" imgW="152280" imgH="177480" progId="Equation.3">
                    <p:embed/>
                  </p:oleObj>
                </mc:Choice>
                <mc:Fallback>
                  <p:oleObj name="公式" r:id="rId13" imgW="15228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9" y="2750"/>
                          <a:ext cx="283"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6"/>
            <p:cNvGraphicFramePr>
              <a:graphicFrameLocks noChangeAspect="1"/>
            </p:cNvGraphicFramePr>
            <p:nvPr/>
          </p:nvGraphicFramePr>
          <p:xfrm>
            <a:off x="1160" y="2738"/>
            <a:ext cx="306" cy="331"/>
          </p:xfrm>
          <a:graphic>
            <a:graphicData uri="http://schemas.openxmlformats.org/presentationml/2006/ole">
              <mc:AlternateContent xmlns:mc="http://schemas.openxmlformats.org/markup-compatibility/2006">
                <mc:Choice xmlns:v="urn:schemas-microsoft-com:vml" Requires="v">
                  <p:oleObj spid="_x0000_s129576" name="公式" r:id="rId15" imgW="164880" imgH="177480" progId="Equation.3">
                    <p:embed/>
                  </p:oleObj>
                </mc:Choice>
                <mc:Fallback>
                  <p:oleObj name="公式" r:id="rId15" imgW="16488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60" y="2738"/>
                          <a:ext cx="306"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67"/>
          <p:cNvGrpSpPr>
            <a:grpSpLocks/>
          </p:cNvGrpSpPr>
          <p:nvPr/>
        </p:nvGrpSpPr>
        <p:grpSpPr bwMode="auto">
          <a:xfrm>
            <a:off x="7219950" y="730250"/>
            <a:ext cx="1752600" cy="3194050"/>
            <a:chOff x="4548" y="460"/>
            <a:chExt cx="1104" cy="2012"/>
          </a:xfrm>
        </p:grpSpPr>
        <p:grpSp>
          <p:nvGrpSpPr>
            <p:cNvPr id="4113" name="Group 62"/>
            <p:cNvGrpSpPr>
              <a:grpSpLocks/>
            </p:cNvGrpSpPr>
            <p:nvPr/>
          </p:nvGrpSpPr>
          <p:grpSpPr bwMode="auto">
            <a:xfrm>
              <a:off x="4548" y="460"/>
              <a:ext cx="1104" cy="2012"/>
              <a:chOff x="4548" y="460"/>
              <a:chExt cx="1104" cy="2012"/>
            </a:xfrm>
          </p:grpSpPr>
          <p:pic>
            <p:nvPicPr>
              <p:cNvPr id="4116" name="Picture 59" descr="C:\WINDOWS\Desktop\临时文件夹\右手螺旋1.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15" y="516"/>
                <a:ext cx="837"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 Box 60"/>
              <p:cNvSpPr txBox="1">
                <a:spLocks noChangeArrowheads="1"/>
              </p:cNvSpPr>
              <p:nvPr/>
            </p:nvSpPr>
            <p:spPr bwMode="auto">
              <a:xfrm>
                <a:off x="4548" y="924"/>
                <a:ext cx="8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a:solidFill>
                      <a:srgbClr val="000000"/>
                    </a:solidFill>
                  </a:rPr>
                  <a:t>转向</a:t>
                </a:r>
              </a:p>
            </p:txBody>
          </p:sp>
          <p:graphicFrame>
            <p:nvGraphicFramePr>
              <p:cNvPr id="4100" name="Object 4"/>
              <p:cNvGraphicFramePr>
                <a:graphicFrameLocks noChangeAspect="1"/>
              </p:cNvGraphicFramePr>
              <p:nvPr/>
            </p:nvGraphicFramePr>
            <p:xfrm>
              <a:off x="4952" y="460"/>
              <a:ext cx="281" cy="303"/>
            </p:xfrm>
            <a:graphic>
              <a:graphicData uri="http://schemas.openxmlformats.org/presentationml/2006/ole">
                <mc:AlternateContent xmlns:mc="http://schemas.openxmlformats.org/markup-compatibility/2006">
                  <mc:Choice xmlns:v="urn:schemas-microsoft-com:vml" Requires="v">
                    <p:oleObj spid="_x0000_s129577" name="公式" r:id="rId18" imgW="164880" imgH="177480" progId="Equation.3">
                      <p:embed/>
                    </p:oleObj>
                  </mc:Choice>
                  <mc:Fallback>
                    <p:oleObj name="公式" r:id="rId18" imgW="164880" imgH="177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52" y="460"/>
                            <a:ext cx="281" cy="3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14" name="Line 65"/>
            <p:cNvSpPr>
              <a:spLocks noChangeShapeType="1"/>
            </p:cNvSpPr>
            <p:nvPr/>
          </p:nvSpPr>
          <p:spPr bwMode="auto">
            <a:xfrm>
              <a:off x="5263" y="1178"/>
              <a:ext cx="91"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15" name="Line 66"/>
            <p:cNvSpPr>
              <a:spLocks noChangeShapeType="1"/>
            </p:cNvSpPr>
            <p:nvPr/>
          </p:nvSpPr>
          <p:spPr bwMode="auto">
            <a:xfrm>
              <a:off x="5276" y="1230"/>
              <a:ext cx="91"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43"/>
          <p:cNvSpPr txBox="1">
            <a:spLocks noChangeArrowheads="1"/>
          </p:cNvSpPr>
          <p:nvPr/>
        </p:nvSpPr>
        <p:spPr bwMode="auto">
          <a:xfrm>
            <a:off x="5429254" y="5929313"/>
            <a:ext cx="1719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FF0000"/>
                </a:solidFill>
              </a:rPr>
              <a:t>为什么？</a:t>
            </a:r>
          </a:p>
        </p:txBody>
      </p:sp>
    </p:spTree>
    <p:extLst>
      <p:ext uri="{BB962C8B-B14F-4D97-AF65-F5344CB8AC3E}">
        <p14:creationId xmlns:p14="http://schemas.microsoft.com/office/powerpoint/2010/main" val="40367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Text Box 8"/>
          <p:cNvSpPr txBox="1">
            <a:spLocks noChangeArrowheads="1"/>
          </p:cNvSpPr>
          <p:nvPr/>
        </p:nvSpPr>
        <p:spPr bwMode="auto">
          <a:xfrm>
            <a:off x="476250" y="323853"/>
            <a:ext cx="6000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FF"/>
                </a:solidFill>
              </a:rPr>
              <a:t>（</a:t>
            </a:r>
            <a:r>
              <a:rPr lang="en-US" altLang="zh-CN" sz="3200">
                <a:solidFill>
                  <a:srgbClr val="0000FF"/>
                </a:solidFill>
              </a:rPr>
              <a:t>2</a:t>
            </a:r>
            <a:r>
              <a:rPr lang="zh-CN" altLang="en-US" sz="3200">
                <a:solidFill>
                  <a:srgbClr val="0000FF"/>
                </a:solidFill>
              </a:rPr>
              <a:t>）线量和角量的关系</a:t>
            </a:r>
            <a:endParaRPr lang="zh-CN" altLang="en-US" sz="3200" b="0"/>
          </a:p>
        </p:txBody>
      </p:sp>
      <p:grpSp>
        <p:nvGrpSpPr>
          <p:cNvPr id="2" name="Group 38"/>
          <p:cNvGrpSpPr>
            <a:grpSpLocks/>
          </p:cNvGrpSpPr>
          <p:nvPr/>
        </p:nvGrpSpPr>
        <p:grpSpPr bwMode="auto">
          <a:xfrm>
            <a:off x="798530" y="1157288"/>
            <a:ext cx="2943225" cy="3594100"/>
            <a:chOff x="563" y="549"/>
            <a:chExt cx="1854" cy="2264"/>
          </a:xfrm>
        </p:grpSpPr>
        <p:sp>
          <p:nvSpPr>
            <p:cNvPr id="5130" name="Text Box 10"/>
            <p:cNvSpPr txBox="1">
              <a:spLocks noChangeArrowheads="1"/>
            </p:cNvSpPr>
            <p:nvPr/>
          </p:nvSpPr>
          <p:spPr bwMode="auto">
            <a:xfrm>
              <a:off x="1428" y="624"/>
              <a:ext cx="627"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0000FF"/>
                  </a:solidFill>
                  <a:latin typeface="Bookman Old Style" pitchFamily="18" charset="0"/>
                </a:rPr>
                <a:t>v</a:t>
              </a:r>
            </a:p>
          </p:txBody>
        </p:sp>
        <p:sp>
          <p:nvSpPr>
            <p:cNvPr id="5131" name="Line 11"/>
            <p:cNvSpPr>
              <a:spLocks noChangeShapeType="1"/>
            </p:cNvSpPr>
            <p:nvPr/>
          </p:nvSpPr>
          <p:spPr bwMode="auto">
            <a:xfrm>
              <a:off x="1491" y="737"/>
              <a:ext cx="214"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132" name="Line 12"/>
            <p:cNvSpPr>
              <a:spLocks noChangeShapeType="1"/>
            </p:cNvSpPr>
            <p:nvPr/>
          </p:nvSpPr>
          <p:spPr bwMode="auto">
            <a:xfrm flipH="1" flipV="1">
              <a:off x="996" y="638"/>
              <a:ext cx="1080" cy="215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 name="Oval 13"/>
            <p:cNvSpPr>
              <a:spLocks noChangeArrowheads="1"/>
            </p:cNvSpPr>
            <p:nvPr/>
          </p:nvSpPr>
          <p:spPr bwMode="auto">
            <a:xfrm rot="-1572319">
              <a:off x="839" y="1158"/>
              <a:ext cx="1163" cy="603"/>
            </a:xfrm>
            <a:prstGeom prst="ellipse">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5134" name="Freeform 14"/>
            <p:cNvSpPr>
              <a:spLocks/>
            </p:cNvSpPr>
            <p:nvPr/>
          </p:nvSpPr>
          <p:spPr bwMode="auto">
            <a:xfrm>
              <a:off x="563" y="909"/>
              <a:ext cx="1803" cy="1580"/>
            </a:xfrm>
            <a:custGeom>
              <a:avLst/>
              <a:gdLst>
                <a:gd name="T0" fmla="*/ 1 w 3279"/>
                <a:gd name="T1" fmla="*/ 1 h 2872"/>
                <a:gd name="T2" fmla="*/ 1 w 3279"/>
                <a:gd name="T3" fmla="*/ 1 h 2872"/>
                <a:gd name="T4" fmla="*/ 1 w 3279"/>
                <a:gd name="T5" fmla="*/ 1 h 2872"/>
                <a:gd name="T6" fmla="*/ 1 w 3279"/>
                <a:gd name="T7" fmla="*/ 1 h 2872"/>
                <a:gd name="T8" fmla="*/ 1 w 3279"/>
                <a:gd name="T9" fmla="*/ 1 h 2872"/>
                <a:gd name="T10" fmla="*/ 1 w 3279"/>
                <a:gd name="T11" fmla="*/ 1 h 2872"/>
                <a:gd name="T12" fmla="*/ 1 w 3279"/>
                <a:gd name="T13" fmla="*/ 1 h 2872"/>
                <a:gd name="T14" fmla="*/ 1 w 3279"/>
                <a:gd name="T15" fmla="*/ 1 h 2872"/>
                <a:gd name="T16" fmla="*/ 1 w 3279"/>
                <a:gd name="T17" fmla="*/ 1 h 2872"/>
                <a:gd name="T18" fmla="*/ 1 w 3279"/>
                <a:gd name="T19" fmla="*/ 1 h 2872"/>
                <a:gd name="T20" fmla="*/ 1 w 3279"/>
                <a:gd name="T21" fmla="*/ 1 h 2872"/>
                <a:gd name="T22" fmla="*/ 1 w 3279"/>
                <a:gd name="T23" fmla="*/ 1 h 2872"/>
                <a:gd name="T24" fmla="*/ 1 w 3279"/>
                <a:gd name="T25" fmla="*/ 1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79"/>
                <a:gd name="T40" fmla="*/ 0 h 2872"/>
                <a:gd name="T41" fmla="*/ 3279 w 3279"/>
                <a:gd name="T42" fmla="*/ 2872 h 28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35" name="Line 15"/>
            <p:cNvSpPr>
              <a:spLocks noChangeShapeType="1"/>
            </p:cNvSpPr>
            <p:nvPr/>
          </p:nvSpPr>
          <p:spPr bwMode="auto">
            <a:xfrm flipV="1">
              <a:off x="1416" y="1133"/>
              <a:ext cx="471" cy="347"/>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36" name="Line 16"/>
            <p:cNvSpPr>
              <a:spLocks noChangeShapeType="1"/>
            </p:cNvSpPr>
            <p:nvPr/>
          </p:nvSpPr>
          <p:spPr bwMode="auto">
            <a:xfrm flipV="1">
              <a:off x="1738" y="1125"/>
              <a:ext cx="149" cy="999"/>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37" name="Line 17"/>
            <p:cNvSpPr>
              <a:spLocks noChangeShapeType="1"/>
            </p:cNvSpPr>
            <p:nvPr/>
          </p:nvSpPr>
          <p:spPr bwMode="auto">
            <a:xfrm flipH="1" flipV="1">
              <a:off x="1433" y="902"/>
              <a:ext cx="445" cy="231"/>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5138" name="Text Box 18"/>
            <p:cNvSpPr txBox="1">
              <a:spLocks noChangeArrowheads="1"/>
            </p:cNvSpPr>
            <p:nvPr/>
          </p:nvSpPr>
          <p:spPr bwMode="auto">
            <a:xfrm>
              <a:off x="1763" y="905"/>
              <a:ext cx="346"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b="0">
                  <a:solidFill>
                    <a:srgbClr val="FF00FF"/>
                  </a:solidFill>
                  <a:sym typeface="Symbol" pitchFamily="18" charset="2"/>
                </a:rPr>
                <a:t></a:t>
              </a:r>
              <a:endParaRPr lang="en-US" altLang="zh-CN" sz="3200" b="0">
                <a:solidFill>
                  <a:srgbClr val="FF00FF"/>
                </a:solidFill>
              </a:endParaRPr>
            </a:p>
          </p:txBody>
        </p:sp>
        <p:sp>
          <p:nvSpPr>
            <p:cNvPr id="5139" name="Line 19"/>
            <p:cNvSpPr>
              <a:spLocks noChangeShapeType="1"/>
            </p:cNvSpPr>
            <p:nvPr/>
          </p:nvSpPr>
          <p:spPr bwMode="auto">
            <a:xfrm flipH="1" flipV="1">
              <a:off x="1004" y="655"/>
              <a:ext cx="297" cy="59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140" name="Freeform 20"/>
            <p:cNvSpPr>
              <a:spLocks/>
            </p:cNvSpPr>
            <p:nvPr/>
          </p:nvSpPr>
          <p:spPr bwMode="auto">
            <a:xfrm>
              <a:off x="976" y="812"/>
              <a:ext cx="295" cy="196"/>
            </a:xfrm>
            <a:custGeom>
              <a:avLst/>
              <a:gdLst>
                <a:gd name="T0" fmla="*/ 1 w 535"/>
                <a:gd name="T1" fmla="*/ 1 h 357"/>
                <a:gd name="T2" fmla="*/ 1 w 535"/>
                <a:gd name="T3" fmla="*/ 1 h 357"/>
                <a:gd name="T4" fmla="*/ 1 w 535"/>
                <a:gd name="T5" fmla="*/ 1 h 357"/>
                <a:gd name="T6" fmla="*/ 1 w 535"/>
                <a:gd name="T7" fmla="*/ 1 h 357"/>
                <a:gd name="T8" fmla="*/ 1 w 535"/>
                <a:gd name="T9" fmla="*/ 1 h 357"/>
                <a:gd name="T10" fmla="*/ 1 w 535"/>
                <a:gd name="T11" fmla="*/ 1 h 357"/>
                <a:gd name="T12" fmla="*/ 1 w 535"/>
                <a:gd name="T13" fmla="*/ 0 h 357"/>
                <a:gd name="T14" fmla="*/ 0 60000 65536"/>
                <a:gd name="T15" fmla="*/ 0 60000 65536"/>
                <a:gd name="T16" fmla="*/ 0 60000 65536"/>
                <a:gd name="T17" fmla="*/ 0 60000 65536"/>
                <a:gd name="T18" fmla="*/ 0 60000 65536"/>
                <a:gd name="T19" fmla="*/ 0 60000 65536"/>
                <a:gd name="T20" fmla="*/ 0 60000 65536"/>
                <a:gd name="T21" fmla="*/ 0 w 535"/>
                <a:gd name="T22" fmla="*/ 0 h 357"/>
                <a:gd name="T23" fmla="*/ 535 w 535"/>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5" h="357">
                  <a:moveTo>
                    <a:pt x="35" y="135"/>
                  </a:moveTo>
                  <a:cubicBezTo>
                    <a:pt x="17" y="170"/>
                    <a:pt x="0" y="205"/>
                    <a:pt x="20" y="240"/>
                  </a:cubicBezTo>
                  <a:cubicBezTo>
                    <a:pt x="40" y="275"/>
                    <a:pt x="98" y="333"/>
                    <a:pt x="155" y="345"/>
                  </a:cubicBezTo>
                  <a:cubicBezTo>
                    <a:pt x="212" y="357"/>
                    <a:pt x="305" y="345"/>
                    <a:pt x="365" y="315"/>
                  </a:cubicBezTo>
                  <a:cubicBezTo>
                    <a:pt x="425" y="285"/>
                    <a:pt x="495" y="212"/>
                    <a:pt x="515" y="165"/>
                  </a:cubicBezTo>
                  <a:cubicBezTo>
                    <a:pt x="535" y="118"/>
                    <a:pt x="512" y="57"/>
                    <a:pt x="485" y="30"/>
                  </a:cubicBezTo>
                  <a:cubicBezTo>
                    <a:pt x="458" y="3"/>
                    <a:pt x="404" y="1"/>
                    <a:pt x="350" y="0"/>
                  </a:cubicBezTo>
                </a:path>
              </a:pathLst>
            </a:custGeom>
            <a:noFill/>
            <a:ln w="28575">
              <a:solidFill>
                <a:srgbClr val="FF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141" name="Group 36"/>
            <p:cNvGrpSpPr>
              <a:grpSpLocks/>
            </p:cNvGrpSpPr>
            <p:nvPr/>
          </p:nvGrpSpPr>
          <p:grpSpPr bwMode="auto">
            <a:xfrm>
              <a:off x="585" y="549"/>
              <a:ext cx="627" cy="503"/>
              <a:chOff x="609" y="597"/>
              <a:chExt cx="627" cy="503"/>
            </a:xfrm>
          </p:grpSpPr>
          <p:sp>
            <p:nvSpPr>
              <p:cNvPr id="5155" name="Text Box 21"/>
              <p:cNvSpPr txBox="1">
                <a:spLocks noChangeArrowheads="1"/>
              </p:cNvSpPr>
              <p:nvPr/>
            </p:nvSpPr>
            <p:spPr bwMode="auto">
              <a:xfrm>
                <a:off x="609" y="597"/>
                <a:ext cx="627"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600" i="1">
                    <a:solidFill>
                      <a:srgbClr val="0000FF"/>
                    </a:solidFill>
                    <a:latin typeface="宋体" pitchFamily="2" charset="-122"/>
                  </a:rPr>
                  <a:t>ω</a:t>
                </a:r>
                <a:endParaRPr lang="en-US" altLang="zh-CN" sz="3600" i="1">
                  <a:solidFill>
                    <a:srgbClr val="0000FF"/>
                  </a:solidFill>
                </a:endParaRPr>
              </a:p>
            </p:txBody>
          </p:sp>
          <p:sp>
            <p:nvSpPr>
              <p:cNvPr id="5156" name="Line 22"/>
              <p:cNvSpPr>
                <a:spLocks noChangeShapeType="1"/>
              </p:cNvSpPr>
              <p:nvPr/>
            </p:nvSpPr>
            <p:spPr bwMode="auto">
              <a:xfrm>
                <a:off x="740" y="729"/>
                <a:ext cx="215"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142" name="Group 35"/>
            <p:cNvGrpSpPr>
              <a:grpSpLocks/>
            </p:cNvGrpSpPr>
            <p:nvPr/>
          </p:nvGrpSpPr>
          <p:grpSpPr bwMode="auto">
            <a:xfrm>
              <a:off x="1855" y="1503"/>
              <a:ext cx="420" cy="504"/>
              <a:chOff x="1795" y="1503"/>
              <a:chExt cx="420" cy="504"/>
            </a:xfrm>
          </p:grpSpPr>
          <p:sp>
            <p:nvSpPr>
              <p:cNvPr id="5153" name="Text Box 23"/>
              <p:cNvSpPr txBox="1">
                <a:spLocks noChangeArrowheads="1"/>
              </p:cNvSpPr>
              <p:nvPr/>
            </p:nvSpPr>
            <p:spPr bwMode="auto">
              <a:xfrm>
                <a:off x="1795" y="1503"/>
                <a:ext cx="42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000000"/>
                    </a:solidFill>
                  </a:rPr>
                  <a:t>r</a:t>
                </a:r>
              </a:p>
            </p:txBody>
          </p:sp>
          <p:sp>
            <p:nvSpPr>
              <p:cNvPr id="5154" name="Line 24"/>
              <p:cNvSpPr>
                <a:spLocks noChangeShapeType="1"/>
              </p:cNvSpPr>
              <p:nvPr/>
            </p:nvSpPr>
            <p:spPr bwMode="auto">
              <a:xfrm>
                <a:off x="1829" y="1604"/>
                <a:ext cx="215"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143" name="Text Box 25"/>
            <p:cNvSpPr txBox="1">
              <a:spLocks noChangeArrowheads="1"/>
            </p:cNvSpPr>
            <p:nvPr/>
          </p:nvSpPr>
          <p:spPr bwMode="auto">
            <a:xfrm>
              <a:off x="1374" y="1052"/>
              <a:ext cx="351"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r</a:t>
              </a:r>
            </a:p>
          </p:txBody>
        </p:sp>
        <p:grpSp>
          <p:nvGrpSpPr>
            <p:cNvPr id="5144" name="Group 27"/>
            <p:cNvGrpSpPr>
              <a:grpSpLocks/>
            </p:cNvGrpSpPr>
            <p:nvPr/>
          </p:nvGrpSpPr>
          <p:grpSpPr bwMode="auto">
            <a:xfrm>
              <a:off x="1498" y="1232"/>
              <a:ext cx="99" cy="91"/>
              <a:chOff x="6135" y="5205"/>
              <a:chExt cx="180" cy="165"/>
            </a:xfrm>
          </p:grpSpPr>
          <p:sp>
            <p:nvSpPr>
              <p:cNvPr id="5151" name="Line 28"/>
              <p:cNvSpPr>
                <a:spLocks noChangeShapeType="1"/>
              </p:cNvSpPr>
              <p:nvPr/>
            </p:nvSpPr>
            <p:spPr bwMode="auto">
              <a:xfrm flipH="1">
                <a:off x="6225" y="5205"/>
                <a:ext cx="0" cy="16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52" name="Line 29"/>
              <p:cNvSpPr>
                <a:spLocks noChangeShapeType="1"/>
              </p:cNvSpPr>
              <p:nvPr/>
            </p:nvSpPr>
            <p:spPr bwMode="auto">
              <a:xfrm flipV="1">
                <a:off x="6135" y="5370"/>
                <a:ext cx="18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45" name="Text Box 30"/>
            <p:cNvSpPr txBox="1">
              <a:spLocks noChangeArrowheads="1"/>
            </p:cNvSpPr>
            <p:nvPr/>
          </p:nvSpPr>
          <p:spPr bwMode="auto">
            <a:xfrm>
              <a:off x="1922" y="941"/>
              <a:ext cx="49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FF"/>
                  </a:solidFill>
                </a:rPr>
                <a:t>P</a:t>
              </a:r>
            </a:p>
          </p:txBody>
        </p:sp>
        <p:sp>
          <p:nvSpPr>
            <p:cNvPr id="5146" name="Text Box 31"/>
            <p:cNvSpPr txBox="1">
              <a:spLocks noChangeArrowheads="1"/>
            </p:cNvSpPr>
            <p:nvPr/>
          </p:nvSpPr>
          <p:spPr bwMode="auto">
            <a:xfrm>
              <a:off x="1589" y="1990"/>
              <a:ext cx="495"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latin typeface="宋体" pitchFamily="2" charset="-122"/>
                </a:rPr>
                <a:t>×</a:t>
              </a:r>
              <a:endParaRPr lang="en-US" altLang="zh-CN">
                <a:solidFill>
                  <a:srgbClr val="000000"/>
                </a:solidFill>
              </a:endParaRPr>
            </a:p>
          </p:txBody>
        </p:sp>
        <p:sp>
          <p:nvSpPr>
            <p:cNvPr id="5147" name="Text Box 32"/>
            <p:cNvSpPr txBox="1">
              <a:spLocks noChangeArrowheads="1"/>
            </p:cNvSpPr>
            <p:nvPr/>
          </p:nvSpPr>
          <p:spPr bwMode="auto">
            <a:xfrm>
              <a:off x="1018" y="2097"/>
              <a:ext cx="96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rPr>
                <a:t> </a:t>
              </a:r>
              <a:r>
                <a:rPr lang="zh-CN" altLang="en-US">
                  <a:solidFill>
                    <a:srgbClr val="000000"/>
                  </a:solidFill>
                </a:rPr>
                <a:t>基点</a:t>
              </a:r>
              <a:r>
                <a:rPr lang="en-US" altLang="zh-CN" i="1">
                  <a:solidFill>
                    <a:srgbClr val="000000"/>
                  </a:solidFill>
                </a:rPr>
                <a:t>O</a:t>
              </a:r>
              <a:endParaRPr lang="en-US" altLang="zh-CN">
                <a:solidFill>
                  <a:srgbClr val="000000"/>
                </a:solidFill>
              </a:endParaRPr>
            </a:p>
          </p:txBody>
        </p:sp>
        <p:sp>
          <p:nvSpPr>
            <p:cNvPr id="5148" name="Text Box 33"/>
            <p:cNvSpPr txBox="1">
              <a:spLocks noChangeArrowheads="1"/>
            </p:cNvSpPr>
            <p:nvPr/>
          </p:nvSpPr>
          <p:spPr bwMode="auto">
            <a:xfrm>
              <a:off x="1152" y="2450"/>
              <a:ext cx="112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瞬时轴</a:t>
              </a:r>
            </a:p>
          </p:txBody>
        </p:sp>
        <p:sp>
          <p:nvSpPr>
            <p:cNvPr id="5149" name="Text Box 34"/>
            <p:cNvSpPr txBox="1">
              <a:spLocks noChangeArrowheads="1"/>
            </p:cNvSpPr>
            <p:nvPr/>
          </p:nvSpPr>
          <p:spPr bwMode="auto">
            <a:xfrm>
              <a:off x="688" y="1836"/>
              <a:ext cx="75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刚体</a:t>
              </a:r>
            </a:p>
          </p:txBody>
        </p:sp>
        <p:sp>
          <p:nvSpPr>
            <p:cNvPr id="5150" name="Line 37"/>
            <p:cNvSpPr>
              <a:spLocks noChangeShapeType="1"/>
            </p:cNvSpPr>
            <p:nvPr/>
          </p:nvSpPr>
          <p:spPr bwMode="auto">
            <a:xfrm>
              <a:off x="1407" y="1169"/>
              <a:ext cx="214" cy="0"/>
            </a:xfrm>
            <a:prstGeom prst="line">
              <a:avLst/>
            </a:prstGeom>
            <a:noFill/>
            <a:ln w="19050">
              <a:solidFill>
                <a:srgbClr val="FF33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231" name="Object 2"/>
          <p:cNvGraphicFramePr>
            <a:graphicFrameLocks noChangeAspect="1"/>
          </p:cNvGraphicFramePr>
          <p:nvPr/>
        </p:nvGraphicFramePr>
        <p:xfrm>
          <a:off x="5286392" y="1071565"/>
          <a:ext cx="1992313" cy="684212"/>
        </p:xfrm>
        <a:graphic>
          <a:graphicData uri="http://schemas.openxmlformats.org/presentationml/2006/ole">
            <mc:AlternateContent xmlns:mc="http://schemas.openxmlformats.org/markup-compatibility/2006">
              <mc:Choice xmlns:v="urn:schemas-microsoft-com:vml" Requires="v">
                <p:oleObj spid="_x0000_s130254" name="公式" r:id="rId3" imgW="622080" imgH="215640" progId="Equation.3">
                  <p:embed/>
                </p:oleObj>
              </mc:Choice>
              <mc:Fallback>
                <p:oleObj name="公式" r:id="rId3" imgW="6220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92" y="1071565"/>
                        <a:ext cx="199231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51"/>
          <p:cNvGraphicFramePr>
            <a:graphicFrameLocks noChangeAspect="1"/>
          </p:cNvGraphicFramePr>
          <p:nvPr/>
        </p:nvGraphicFramePr>
        <p:xfrm>
          <a:off x="5653088" y="2000254"/>
          <a:ext cx="3132137" cy="563563"/>
        </p:xfrm>
        <a:graphic>
          <a:graphicData uri="http://schemas.openxmlformats.org/presentationml/2006/ole">
            <mc:AlternateContent xmlns:mc="http://schemas.openxmlformats.org/markup-compatibility/2006">
              <mc:Choice xmlns:v="urn:schemas-microsoft-com:vml" Requires="v">
                <p:oleObj spid="_x0000_s130255" name="公式" r:id="rId5" imgW="977760" imgH="177480" progId="Equation.3">
                  <p:embed/>
                </p:oleObj>
              </mc:Choice>
              <mc:Fallback>
                <p:oleObj name="公式" r:id="rId5" imgW="97776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3088" y="2000254"/>
                        <a:ext cx="3132137"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矩形 51"/>
          <p:cNvSpPr>
            <a:spLocks noChangeArrowheads="1"/>
          </p:cNvSpPr>
          <p:nvPr/>
        </p:nvSpPr>
        <p:spPr bwMode="auto">
          <a:xfrm>
            <a:off x="4000508" y="2000262"/>
            <a:ext cx="162702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solidFill>
                  <a:srgbClr val="0000FF"/>
                </a:solidFill>
              </a:rPr>
              <a:t>叉积定义</a:t>
            </a:r>
            <a:endParaRPr lang="zh-CN" altLang="en-US"/>
          </a:p>
        </p:txBody>
      </p:sp>
      <p:graphicFrame>
        <p:nvGraphicFramePr>
          <p:cNvPr id="4" name="Object 52"/>
          <p:cNvGraphicFramePr>
            <a:graphicFrameLocks noChangeAspect="1"/>
          </p:cNvGraphicFramePr>
          <p:nvPr/>
        </p:nvGraphicFramePr>
        <p:xfrm>
          <a:off x="5643563" y="2714626"/>
          <a:ext cx="2278062" cy="684213"/>
        </p:xfrm>
        <a:graphic>
          <a:graphicData uri="http://schemas.openxmlformats.org/presentationml/2006/ole">
            <mc:AlternateContent xmlns:mc="http://schemas.openxmlformats.org/markup-compatibility/2006">
              <mc:Choice xmlns:v="urn:schemas-microsoft-com:vml" Requires="v">
                <p:oleObj spid="_x0000_s130256" name="公式" r:id="rId7" imgW="711000" imgH="215640" progId="Equation.3">
                  <p:embed/>
                </p:oleObj>
              </mc:Choice>
              <mc:Fallback>
                <p:oleObj name="公式" r:id="rId7" imgW="7110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3563" y="2714626"/>
                        <a:ext cx="2278062"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Rectangle 55"/>
          <p:cNvSpPr>
            <a:spLocks noChangeArrowheads="1"/>
          </p:cNvSpPr>
          <p:nvPr/>
        </p:nvSpPr>
        <p:spPr bwMode="auto">
          <a:xfrm>
            <a:off x="3" y="-261522"/>
            <a:ext cx="184389"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nchor="ct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pic>
        <p:nvPicPr>
          <p:cNvPr id="5174" name="Picture 54"/>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4750" y="4214830"/>
            <a:ext cx="54292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631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Text Box 8"/>
          <p:cNvSpPr txBox="1">
            <a:spLocks noChangeArrowheads="1"/>
          </p:cNvSpPr>
          <p:nvPr/>
        </p:nvSpPr>
        <p:spPr bwMode="auto">
          <a:xfrm>
            <a:off x="476250" y="323853"/>
            <a:ext cx="6000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FF"/>
                </a:solidFill>
              </a:rPr>
              <a:t>（</a:t>
            </a:r>
            <a:r>
              <a:rPr lang="en-US" altLang="zh-CN" sz="3200">
                <a:solidFill>
                  <a:srgbClr val="0000FF"/>
                </a:solidFill>
              </a:rPr>
              <a:t>2</a:t>
            </a:r>
            <a:r>
              <a:rPr lang="zh-CN" altLang="en-US" sz="3200">
                <a:solidFill>
                  <a:srgbClr val="0000FF"/>
                </a:solidFill>
              </a:rPr>
              <a:t>）线量和角量的关系</a:t>
            </a:r>
            <a:endParaRPr lang="zh-CN" altLang="en-US" sz="3200" b="0"/>
          </a:p>
        </p:txBody>
      </p:sp>
      <p:grpSp>
        <p:nvGrpSpPr>
          <p:cNvPr id="2" name="Group 38"/>
          <p:cNvGrpSpPr>
            <a:grpSpLocks/>
          </p:cNvGrpSpPr>
          <p:nvPr/>
        </p:nvGrpSpPr>
        <p:grpSpPr bwMode="auto">
          <a:xfrm>
            <a:off x="798530" y="1157288"/>
            <a:ext cx="2943225" cy="3594100"/>
            <a:chOff x="563" y="549"/>
            <a:chExt cx="1854" cy="2264"/>
          </a:xfrm>
        </p:grpSpPr>
        <p:sp>
          <p:nvSpPr>
            <p:cNvPr id="6157" name="Text Box 10"/>
            <p:cNvSpPr txBox="1">
              <a:spLocks noChangeArrowheads="1"/>
            </p:cNvSpPr>
            <p:nvPr/>
          </p:nvSpPr>
          <p:spPr bwMode="auto">
            <a:xfrm>
              <a:off x="1428" y="624"/>
              <a:ext cx="627"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0000FF"/>
                  </a:solidFill>
                  <a:latin typeface="Bookman Old Style" pitchFamily="18" charset="0"/>
                </a:rPr>
                <a:t>v</a:t>
              </a:r>
            </a:p>
          </p:txBody>
        </p:sp>
        <p:sp>
          <p:nvSpPr>
            <p:cNvPr id="6158" name="Line 11"/>
            <p:cNvSpPr>
              <a:spLocks noChangeShapeType="1"/>
            </p:cNvSpPr>
            <p:nvPr/>
          </p:nvSpPr>
          <p:spPr bwMode="auto">
            <a:xfrm>
              <a:off x="1491" y="737"/>
              <a:ext cx="214"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59" name="Line 12"/>
            <p:cNvSpPr>
              <a:spLocks noChangeShapeType="1"/>
            </p:cNvSpPr>
            <p:nvPr/>
          </p:nvSpPr>
          <p:spPr bwMode="auto">
            <a:xfrm flipH="1" flipV="1">
              <a:off x="996" y="638"/>
              <a:ext cx="1080" cy="215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0" name="Oval 13"/>
            <p:cNvSpPr>
              <a:spLocks noChangeArrowheads="1"/>
            </p:cNvSpPr>
            <p:nvPr/>
          </p:nvSpPr>
          <p:spPr bwMode="auto">
            <a:xfrm rot="-1572319">
              <a:off x="839" y="1158"/>
              <a:ext cx="1163" cy="603"/>
            </a:xfrm>
            <a:prstGeom prst="ellipse">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161" name="Freeform 14"/>
            <p:cNvSpPr>
              <a:spLocks/>
            </p:cNvSpPr>
            <p:nvPr/>
          </p:nvSpPr>
          <p:spPr bwMode="auto">
            <a:xfrm>
              <a:off x="563" y="909"/>
              <a:ext cx="1803" cy="1580"/>
            </a:xfrm>
            <a:custGeom>
              <a:avLst/>
              <a:gdLst>
                <a:gd name="T0" fmla="*/ 1 w 3279"/>
                <a:gd name="T1" fmla="*/ 1 h 2872"/>
                <a:gd name="T2" fmla="*/ 1 w 3279"/>
                <a:gd name="T3" fmla="*/ 1 h 2872"/>
                <a:gd name="T4" fmla="*/ 1 w 3279"/>
                <a:gd name="T5" fmla="*/ 1 h 2872"/>
                <a:gd name="T6" fmla="*/ 1 w 3279"/>
                <a:gd name="T7" fmla="*/ 1 h 2872"/>
                <a:gd name="T8" fmla="*/ 1 w 3279"/>
                <a:gd name="T9" fmla="*/ 1 h 2872"/>
                <a:gd name="T10" fmla="*/ 1 w 3279"/>
                <a:gd name="T11" fmla="*/ 1 h 2872"/>
                <a:gd name="T12" fmla="*/ 1 w 3279"/>
                <a:gd name="T13" fmla="*/ 1 h 2872"/>
                <a:gd name="T14" fmla="*/ 1 w 3279"/>
                <a:gd name="T15" fmla="*/ 1 h 2872"/>
                <a:gd name="T16" fmla="*/ 1 w 3279"/>
                <a:gd name="T17" fmla="*/ 1 h 2872"/>
                <a:gd name="T18" fmla="*/ 1 w 3279"/>
                <a:gd name="T19" fmla="*/ 1 h 2872"/>
                <a:gd name="T20" fmla="*/ 1 w 3279"/>
                <a:gd name="T21" fmla="*/ 1 h 2872"/>
                <a:gd name="T22" fmla="*/ 1 w 3279"/>
                <a:gd name="T23" fmla="*/ 1 h 2872"/>
                <a:gd name="T24" fmla="*/ 1 w 3279"/>
                <a:gd name="T25" fmla="*/ 1 h 28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79"/>
                <a:gd name="T40" fmla="*/ 0 h 2872"/>
                <a:gd name="T41" fmla="*/ 3279 w 3279"/>
                <a:gd name="T42" fmla="*/ 2872 h 28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79" h="2872">
                  <a:moveTo>
                    <a:pt x="1897" y="2672"/>
                  </a:moveTo>
                  <a:cubicBezTo>
                    <a:pt x="1620" y="2694"/>
                    <a:pt x="1137" y="2872"/>
                    <a:pt x="847" y="2777"/>
                  </a:cubicBezTo>
                  <a:cubicBezTo>
                    <a:pt x="557" y="2682"/>
                    <a:pt x="277" y="2419"/>
                    <a:pt x="157" y="2102"/>
                  </a:cubicBezTo>
                  <a:cubicBezTo>
                    <a:pt x="37" y="1785"/>
                    <a:pt x="0" y="1147"/>
                    <a:pt x="127" y="872"/>
                  </a:cubicBezTo>
                  <a:cubicBezTo>
                    <a:pt x="254" y="597"/>
                    <a:pt x="700" y="569"/>
                    <a:pt x="922" y="452"/>
                  </a:cubicBezTo>
                  <a:cubicBezTo>
                    <a:pt x="1144" y="335"/>
                    <a:pt x="1200" y="234"/>
                    <a:pt x="1462" y="167"/>
                  </a:cubicBezTo>
                  <a:cubicBezTo>
                    <a:pt x="1724" y="100"/>
                    <a:pt x="2215" y="0"/>
                    <a:pt x="2497" y="47"/>
                  </a:cubicBezTo>
                  <a:cubicBezTo>
                    <a:pt x="2779" y="94"/>
                    <a:pt x="3035" y="315"/>
                    <a:pt x="3157" y="452"/>
                  </a:cubicBezTo>
                  <a:cubicBezTo>
                    <a:pt x="3279" y="589"/>
                    <a:pt x="3274" y="730"/>
                    <a:pt x="3232" y="872"/>
                  </a:cubicBezTo>
                  <a:cubicBezTo>
                    <a:pt x="3190" y="1014"/>
                    <a:pt x="2954" y="1102"/>
                    <a:pt x="2902" y="1307"/>
                  </a:cubicBezTo>
                  <a:cubicBezTo>
                    <a:pt x="2850" y="1512"/>
                    <a:pt x="2982" y="1880"/>
                    <a:pt x="2917" y="2102"/>
                  </a:cubicBezTo>
                  <a:cubicBezTo>
                    <a:pt x="2852" y="2324"/>
                    <a:pt x="2684" y="2542"/>
                    <a:pt x="2512" y="2642"/>
                  </a:cubicBezTo>
                  <a:cubicBezTo>
                    <a:pt x="2340" y="2742"/>
                    <a:pt x="2174" y="2650"/>
                    <a:pt x="1897" y="2672"/>
                  </a:cubicBez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62" name="Line 15"/>
            <p:cNvSpPr>
              <a:spLocks noChangeShapeType="1"/>
            </p:cNvSpPr>
            <p:nvPr/>
          </p:nvSpPr>
          <p:spPr bwMode="auto">
            <a:xfrm flipV="1">
              <a:off x="1416" y="1133"/>
              <a:ext cx="471" cy="347"/>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63" name="Line 16"/>
            <p:cNvSpPr>
              <a:spLocks noChangeShapeType="1"/>
            </p:cNvSpPr>
            <p:nvPr/>
          </p:nvSpPr>
          <p:spPr bwMode="auto">
            <a:xfrm flipV="1">
              <a:off x="1738" y="1125"/>
              <a:ext cx="149" cy="999"/>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64" name="Line 17"/>
            <p:cNvSpPr>
              <a:spLocks noChangeShapeType="1"/>
            </p:cNvSpPr>
            <p:nvPr/>
          </p:nvSpPr>
          <p:spPr bwMode="auto">
            <a:xfrm flipH="1" flipV="1">
              <a:off x="1433" y="902"/>
              <a:ext cx="445" cy="231"/>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165" name="Text Box 18"/>
            <p:cNvSpPr txBox="1">
              <a:spLocks noChangeArrowheads="1"/>
            </p:cNvSpPr>
            <p:nvPr/>
          </p:nvSpPr>
          <p:spPr bwMode="auto">
            <a:xfrm>
              <a:off x="1763" y="905"/>
              <a:ext cx="346"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b="0">
                  <a:solidFill>
                    <a:srgbClr val="FF00FF"/>
                  </a:solidFill>
                  <a:sym typeface="Symbol" pitchFamily="18" charset="2"/>
                </a:rPr>
                <a:t></a:t>
              </a:r>
              <a:endParaRPr lang="en-US" altLang="zh-CN" sz="3200" b="0">
                <a:solidFill>
                  <a:srgbClr val="FF00FF"/>
                </a:solidFill>
              </a:endParaRPr>
            </a:p>
          </p:txBody>
        </p:sp>
        <p:sp>
          <p:nvSpPr>
            <p:cNvPr id="6166" name="Line 19"/>
            <p:cNvSpPr>
              <a:spLocks noChangeShapeType="1"/>
            </p:cNvSpPr>
            <p:nvPr/>
          </p:nvSpPr>
          <p:spPr bwMode="auto">
            <a:xfrm flipH="1" flipV="1">
              <a:off x="1004" y="655"/>
              <a:ext cx="297" cy="59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67" name="Freeform 20"/>
            <p:cNvSpPr>
              <a:spLocks/>
            </p:cNvSpPr>
            <p:nvPr/>
          </p:nvSpPr>
          <p:spPr bwMode="auto">
            <a:xfrm>
              <a:off x="976" y="812"/>
              <a:ext cx="295" cy="196"/>
            </a:xfrm>
            <a:custGeom>
              <a:avLst/>
              <a:gdLst>
                <a:gd name="T0" fmla="*/ 1 w 535"/>
                <a:gd name="T1" fmla="*/ 1 h 357"/>
                <a:gd name="T2" fmla="*/ 1 w 535"/>
                <a:gd name="T3" fmla="*/ 1 h 357"/>
                <a:gd name="T4" fmla="*/ 1 w 535"/>
                <a:gd name="T5" fmla="*/ 1 h 357"/>
                <a:gd name="T6" fmla="*/ 1 w 535"/>
                <a:gd name="T7" fmla="*/ 1 h 357"/>
                <a:gd name="T8" fmla="*/ 1 w 535"/>
                <a:gd name="T9" fmla="*/ 1 h 357"/>
                <a:gd name="T10" fmla="*/ 1 w 535"/>
                <a:gd name="T11" fmla="*/ 1 h 357"/>
                <a:gd name="T12" fmla="*/ 1 w 535"/>
                <a:gd name="T13" fmla="*/ 0 h 357"/>
                <a:gd name="T14" fmla="*/ 0 60000 65536"/>
                <a:gd name="T15" fmla="*/ 0 60000 65536"/>
                <a:gd name="T16" fmla="*/ 0 60000 65536"/>
                <a:gd name="T17" fmla="*/ 0 60000 65536"/>
                <a:gd name="T18" fmla="*/ 0 60000 65536"/>
                <a:gd name="T19" fmla="*/ 0 60000 65536"/>
                <a:gd name="T20" fmla="*/ 0 60000 65536"/>
                <a:gd name="T21" fmla="*/ 0 w 535"/>
                <a:gd name="T22" fmla="*/ 0 h 357"/>
                <a:gd name="T23" fmla="*/ 535 w 535"/>
                <a:gd name="T24" fmla="*/ 357 h 3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5" h="357">
                  <a:moveTo>
                    <a:pt x="35" y="135"/>
                  </a:moveTo>
                  <a:cubicBezTo>
                    <a:pt x="17" y="170"/>
                    <a:pt x="0" y="205"/>
                    <a:pt x="20" y="240"/>
                  </a:cubicBezTo>
                  <a:cubicBezTo>
                    <a:pt x="40" y="275"/>
                    <a:pt x="98" y="333"/>
                    <a:pt x="155" y="345"/>
                  </a:cubicBezTo>
                  <a:cubicBezTo>
                    <a:pt x="212" y="357"/>
                    <a:pt x="305" y="345"/>
                    <a:pt x="365" y="315"/>
                  </a:cubicBezTo>
                  <a:cubicBezTo>
                    <a:pt x="425" y="285"/>
                    <a:pt x="495" y="212"/>
                    <a:pt x="515" y="165"/>
                  </a:cubicBezTo>
                  <a:cubicBezTo>
                    <a:pt x="535" y="118"/>
                    <a:pt x="512" y="57"/>
                    <a:pt x="485" y="30"/>
                  </a:cubicBezTo>
                  <a:cubicBezTo>
                    <a:pt x="458" y="3"/>
                    <a:pt x="404" y="1"/>
                    <a:pt x="350" y="0"/>
                  </a:cubicBezTo>
                </a:path>
              </a:pathLst>
            </a:custGeom>
            <a:noFill/>
            <a:ln w="28575">
              <a:solidFill>
                <a:srgbClr val="FF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68" name="Group 36"/>
            <p:cNvGrpSpPr>
              <a:grpSpLocks/>
            </p:cNvGrpSpPr>
            <p:nvPr/>
          </p:nvGrpSpPr>
          <p:grpSpPr bwMode="auto">
            <a:xfrm>
              <a:off x="585" y="549"/>
              <a:ext cx="627" cy="503"/>
              <a:chOff x="609" y="597"/>
              <a:chExt cx="627" cy="503"/>
            </a:xfrm>
          </p:grpSpPr>
          <p:sp>
            <p:nvSpPr>
              <p:cNvPr id="6182" name="Text Box 21"/>
              <p:cNvSpPr txBox="1">
                <a:spLocks noChangeArrowheads="1"/>
              </p:cNvSpPr>
              <p:nvPr/>
            </p:nvSpPr>
            <p:spPr bwMode="auto">
              <a:xfrm>
                <a:off x="609" y="597"/>
                <a:ext cx="627"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600" i="1">
                    <a:solidFill>
                      <a:srgbClr val="0000FF"/>
                    </a:solidFill>
                    <a:latin typeface="宋体" pitchFamily="2" charset="-122"/>
                  </a:rPr>
                  <a:t>ω</a:t>
                </a:r>
                <a:endParaRPr lang="en-US" altLang="zh-CN" sz="3600" i="1">
                  <a:solidFill>
                    <a:srgbClr val="0000FF"/>
                  </a:solidFill>
                </a:endParaRPr>
              </a:p>
            </p:txBody>
          </p:sp>
          <p:sp>
            <p:nvSpPr>
              <p:cNvPr id="6183" name="Line 22"/>
              <p:cNvSpPr>
                <a:spLocks noChangeShapeType="1"/>
              </p:cNvSpPr>
              <p:nvPr/>
            </p:nvSpPr>
            <p:spPr bwMode="auto">
              <a:xfrm>
                <a:off x="740" y="729"/>
                <a:ext cx="215" cy="0"/>
              </a:xfrm>
              <a:prstGeom prst="line">
                <a:avLst/>
              </a:prstGeom>
              <a:noFill/>
              <a:ln w="19050">
                <a:solidFill>
                  <a:srgbClr val="0000FF"/>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169" name="Group 35"/>
            <p:cNvGrpSpPr>
              <a:grpSpLocks/>
            </p:cNvGrpSpPr>
            <p:nvPr/>
          </p:nvGrpSpPr>
          <p:grpSpPr bwMode="auto">
            <a:xfrm>
              <a:off x="1855" y="1503"/>
              <a:ext cx="420" cy="504"/>
              <a:chOff x="1795" y="1503"/>
              <a:chExt cx="420" cy="504"/>
            </a:xfrm>
          </p:grpSpPr>
          <p:sp>
            <p:nvSpPr>
              <p:cNvPr id="6180" name="Text Box 23"/>
              <p:cNvSpPr txBox="1">
                <a:spLocks noChangeArrowheads="1"/>
              </p:cNvSpPr>
              <p:nvPr/>
            </p:nvSpPr>
            <p:spPr bwMode="auto">
              <a:xfrm>
                <a:off x="1795" y="1503"/>
                <a:ext cx="420"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000000"/>
                    </a:solidFill>
                  </a:rPr>
                  <a:t>r</a:t>
                </a:r>
              </a:p>
            </p:txBody>
          </p:sp>
          <p:sp>
            <p:nvSpPr>
              <p:cNvPr id="6181" name="Line 24"/>
              <p:cNvSpPr>
                <a:spLocks noChangeShapeType="1"/>
              </p:cNvSpPr>
              <p:nvPr/>
            </p:nvSpPr>
            <p:spPr bwMode="auto">
              <a:xfrm>
                <a:off x="1829" y="1604"/>
                <a:ext cx="215" cy="0"/>
              </a:xfrm>
              <a:prstGeom prst="line">
                <a:avLst/>
              </a:prstGeom>
              <a:noFill/>
              <a:ln w="19050">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6170" name="Text Box 25"/>
            <p:cNvSpPr txBox="1">
              <a:spLocks noChangeArrowheads="1"/>
            </p:cNvSpPr>
            <p:nvPr/>
          </p:nvSpPr>
          <p:spPr bwMode="auto">
            <a:xfrm>
              <a:off x="1374" y="1052"/>
              <a:ext cx="351"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r</a:t>
              </a:r>
            </a:p>
          </p:txBody>
        </p:sp>
        <p:grpSp>
          <p:nvGrpSpPr>
            <p:cNvPr id="6171" name="Group 27"/>
            <p:cNvGrpSpPr>
              <a:grpSpLocks/>
            </p:cNvGrpSpPr>
            <p:nvPr/>
          </p:nvGrpSpPr>
          <p:grpSpPr bwMode="auto">
            <a:xfrm>
              <a:off x="1498" y="1232"/>
              <a:ext cx="99" cy="91"/>
              <a:chOff x="6135" y="5205"/>
              <a:chExt cx="180" cy="165"/>
            </a:xfrm>
          </p:grpSpPr>
          <p:sp>
            <p:nvSpPr>
              <p:cNvPr id="6178" name="Line 28"/>
              <p:cNvSpPr>
                <a:spLocks noChangeShapeType="1"/>
              </p:cNvSpPr>
              <p:nvPr/>
            </p:nvSpPr>
            <p:spPr bwMode="auto">
              <a:xfrm flipH="1">
                <a:off x="6225" y="5205"/>
                <a:ext cx="0" cy="16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9" name="Line 29"/>
              <p:cNvSpPr>
                <a:spLocks noChangeShapeType="1"/>
              </p:cNvSpPr>
              <p:nvPr/>
            </p:nvSpPr>
            <p:spPr bwMode="auto">
              <a:xfrm flipV="1">
                <a:off x="6135" y="5370"/>
                <a:ext cx="18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72" name="Text Box 30"/>
            <p:cNvSpPr txBox="1">
              <a:spLocks noChangeArrowheads="1"/>
            </p:cNvSpPr>
            <p:nvPr/>
          </p:nvSpPr>
          <p:spPr bwMode="auto">
            <a:xfrm>
              <a:off x="1922" y="941"/>
              <a:ext cx="49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FF"/>
                  </a:solidFill>
                </a:rPr>
                <a:t>P</a:t>
              </a:r>
            </a:p>
          </p:txBody>
        </p:sp>
        <p:sp>
          <p:nvSpPr>
            <p:cNvPr id="6173" name="Text Box 31"/>
            <p:cNvSpPr txBox="1">
              <a:spLocks noChangeArrowheads="1"/>
            </p:cNvSpPr>
            <p:nvPr/>
          </p:nvSpPr>
          <p:spPr bwMode="auto">
            <a:xfrm>
              <a:off x="1589" y="1990"/>
              <a:ext cx="495"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latin typeface="宋体" pitchFamily="2" charset="-122"/>
                </a:rPr>
                <a:t>×</a:t>
              </a:r>
              <a:endParaRPr lang="en-US" altLang="zh-CN">
                <a:solidFill>
                  <a:srgbClr val="000000"/>
                </a:solidFill>
              </a:endParaRPr>
            </a:p>
          </p:txBody>
        </p:sp>
        <p:sp>
          <p:nvSpPr>
            <p:cNvPr id="6174" name="Text Box 32"/>
            <p:cNvSpPr txBox="1">
              <a:spLocks noChangeArrowheads="1"/>
            </p:cNvSpPr>
            <p:nvPr/>
          </p:nvSpPr>
          <p:spPr bwMode="auto">
            <a:xfrm>
              <a:off x="1018" y="2097"/>
              <a:ext cx="96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00"/>
                  </a:solidFill>
                </a:rPr>
                <a:t> </a:t>
              </a:r>
              <a:r>
                <a:rPr lang="zh-CN" altLang="en-US">
                  <a:solidFill>
                    <a:srgbClr val="000000"/>
                  </a:solidFill>
                </a:rPr>
                <a:t>基点</a:t>
              </a:r>
              <a:r>
                <a:rPr lang="en-US" altLang="zh-CN" i="1">
                  <a:solidFill>
                    <a:srgbClr val="000000"/>
                  </a:solidFill>
                </a:rPr>
                <a:t>O</a:t>
              </a:r>
              <a:endParaRPr lang="en-US" altLang="zh-CN">
                <a:solidFill>
                  <a:srgbClr val="000000"/>
                </a:solidFill>
              </a:endParaRPr>
            </a:p>
          </p:txBody>
        </p:sp>
        <p:sp>
          <p:nvSpPr>
            <p:cNvPr id="6175" name="Text Box 33"/>
            <p:cNvSpPr txBox="1">
              <a:spLocks noChangeArrowheads="1"/>
            </p:cNvSpPr>
            <p:nvPr/>
          </p:nvSpPr>
          <p:spPr bwMode="auto">
            <a:xfrm>
              <a:off x="1152" y="2450"/>
              <a:ext cx="1124"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瞬时轴</a:t>
              </a:r>
            </a:p>
          </p:txBody>
        </p:sp>
        <p:sp>
          <p:nvSpPr>
            <p:cNvPr id="6176" name="Text Box 34"/>
            <p:cNvSpPr txBox="1">
              <a:spLocks noChangeArrowheads="1"/>
            </p:cNvSpPr>
            <p:nvPr/>
          </p:nvSpPr>
          <p:spPr bwMode="auto">
            <a:xfrm>
              <a:off x="688" y="1836"/>
              <a:ext cx="75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刚体</a:t>
              </a:r>
            </a:p>
          </p:txBody>
        </p:sp>
        <p:sp>
          <p:nvSpPr>
            <p:cNvPr id="6177" name="Line 37"/>
            <p:cNvSpPr>
              <a:spLocks noChangeShapeType="1"/>
            </p:cNvSpPr>
            <p:nvPr/>
          </p:nvSpPr>
          <p:spPr bwMode="auto">
            <a:xfrm>
              <a:off x="1407" y="1169"/>
              <a:ext cx="214" cy="0"/>
            </a:xfrm>
            <a:prstGeom prst="line">
              <a:avLst/>
            </a:prstGeom>
            <a:noFill/>
            <a:ln w="19050">
              <a:solidFill>
                <a:srgbClr val="FF33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8232" name="Object 3"/>
          <p:cNvGraphicFramePr>
            <a:graphicFrameLocks noChangeAspect="1"/>
          </p:cNvGraphicFramePr>
          <p:nvPr/>
        </p:nvGraphicFramePr>
        <p:xfrm>
          <a:off x="4425950" y="1898650"/>
          <a:ext cx="4094163" cy="1208088"/>
        </p:xfrm>
        <a:graphic>
          <a:graphicData uri="http://schemas.openxmlformats.org/presentationml/2006/ole">
            <mc:AlternateContent xmlns:mc="http://schemas.openxmlformats.org/markup-compatibility/2006">
              <mc:Choice xmlns:v="urn:schemas-microsoft-com:vml" Requires="v">
                <p:oleObj spid="_x0000_s131210" name="公式" r:id="rId3" imgW="1625400" imgH="393480" progId="Equation.3">
                  <p:embed/>
                </p:oleObj>
              </mc:Choice>
              <mc:Fallback>
                <p:oleObj name="公式" r:id="rId3" imgW="16254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950" y="1898650"/>
                        <a:ext cx="4094163" cy="120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33" name="Object 4"/>
          <p:cNvGraphicFramePr>
            <a:graphicFrameLocks noChangeAspect="1"/>
          </p:cNvGraphicFramePr>
          <p:nvPr/>
        </p:nvGraphicFramePr>
        <p:xfrm>
          <a:off x="4603750" y="3282967"/>
          <a:ext cx="3476625" cy="633413"/>
        </p:xfrm>
        <a:graphic>
          <a:graphicData uri="http://schemas.openxmlformats.org/presentationml/2006/ole">
            <mc:AlternateContent xmlns:mc="http://schemas.openxmlformats.org/markup-compatibility/2006">
              <mc:Choice xmlns:v="urn:schemas-microsoft-com:vml" Requires="v">
                <p:oleObj spid="_x0000_s131211" name="公式" r:id="rId5" imgW="939600" imgH="190440" progId="Equation.3">
                  <p:embed/>
                </p:oleObj>
              </mc:Choice>
              <mc:Fallback>
                <p:oleObj name="公式" r:id="rId5" imgW="93960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0" y="3282967"/>
                        <a:ext cx="347662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53"/>
          <p:cNvGrpSpPr>
            <a:grpSpLocks/>
          </p:cNvGrpSpPr>
          <p:nvPr/>
        </p:nvGrpSpPr>
        <p:grpSpPr bwMode="auto">
          <a:xfrm>
            <a:off x="4572003" y="4019585"/>
            <a:ext cx="1981200" cy="581027"/>
            <a:chOff x="2964" y="2268"/>
            <a:chExt cx="1248" cy="366"/>
          </a:xfrm>
        </p:grpSpPr>
        <p:sp>
          <p:nvSpPr>
            <p:cNvPr id="6155" name="Line 45"/>
            <p:cNvSpPr>
              <a:spLocks noChangeShapeType="1"/>
            </p:cNvSpPr>
            <p:nvPr/>
          </p:nvSpPr>
          <p:spPr bwMode="auto">
            <a:xfrm>
              <a:off x="3204" y="2268"/>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6" name="Text Box 51"/>
            <p:cNvSpPr txBox="1">
              <a:spLocks noChangeArrowheads="1"/>
            </p:cNvSpPr>
            <p:nvPr/>
          </p:nvSpPr>
          <p:spPr bwMode="auto">
            <a:xfrm>
              <a:off x="2964" y="2304"/>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a:solidFill>
                    <a:srgbClr val="0000FF"/>
                  </a:solidFill>
                </a:rPr>
                <a:t>旋转加速度</a:t>
              </a:r>
            </a:p>
          </p:txBody>
        </p:sp>
      </p:grpSp>
      <p:grpSp>
        <p:nvGrpSpPr>
          <p:cNvPr id="7" name="Group 54"/>
          <p:cNvGrpSpPr>
            <a:grpSpLocks/>
          </p:cNvGrpSpPr>
          <p:nvPr/>
        </p:nvGrpSpPr>
        <p:grpSpPr bwMode="auto">
          <a:xfrm>
            <a:off x="6553201" y="4038620"/>
            <a:ext cx="2209800" cy="561976"/>
            <a:chOff x="4284" y="2280"/>
            <a:chExt cx="1392" cy="354"/>
          </a:xfrm>
        </p:grpSpPr>
        <p:sp>
          <p:nvSpPr>
            <p:cNvPr id="6153" name="Line 46"/>
            <p:cNvSpPr>
              <a:spLocks noChangeShapeType="1"/>
            </p:cNvSpPr>
            <p:nvPr/>
          </p:nvSpPr>
          <p:spPr bwMode="auto">
            <a:xfrm>
              <a:off x="4440" y="2280"/>
              <a:ext cx="768"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4" name="Text Box 52"/>
            <p:cNvSpPr txBox="1">
              <a:spLocks noChangeArrowheads="1"/>
            </p:cNvSpPr>
            <p:nvPr/>
          </p:nvSpPr>
          <p:spPr bwMode="auto">
            <a:xfrm>
              <a:off x="4284" y="2304"/>
              <a:ext cx="13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a:solidFill>
                    <a:srgbClr val="0000FF"/>
                  </a:solidFill>
                </a:rPr>
                <a:t>向轴加速度</a:t>
              </a:r>
            </a:p>
          </p:txBody>
        </p:sp>
      </p:grpSp>
      <p:pic>
        <p:nvPicPr>
          <p:cNvPr id="51" name="Picture 5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0439" y="1071580"/>
            <a:ext cx="54292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085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ext Box 7"/>
          <p:cNvSpPr txBox="1">
            <a:spLocks noChangeArrowheads="1"/>
          </p:cNvSpPr>
          <p:nvPr/>
        </p:nvSpPr>
        <p:spPr bwMode="auto">
          <a:xfrm>
            <a:off x="5076833" y="404824"/>
            <a:ext cx="3520174"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latin typeface="Symbol" pitchFamily="18" charset="2"/>
              </a:rPr>
              <a:t> </a:t>
            </a:r>
            <a:r>
              <a:rPr kumimoji="1" lang="zh-CN" altLang="en-US">
                <a:latin typeface="Symbol" pitchFamily="18" charset="2"/>
              </a:rPr>
              <a:t>线量与角量的关系：</a:t>
            </a:r>
          </a:p>
        </p:txBody>
      </p:sp>
      <p:graphicFrame>
        <p:nvGraphicFramePr>
          <p:cNvPr id="7176" name="Object 8"/>
          <p:cNvGraphicFramePr>
            <a:graphicFrameLocks noChangeAspect="1"/>
          </p:cNvGraphicFramePr>
          <p:nvPr/>
        </p:nvGraphicFramePr>
        <p:xfrm>
          <a:off x="5508625" y="1844675"/>
          <a:ext cx="1335088" cy="1062038"/>
        </p:xfrm>
        <a:graphic>
          <a:graphicData uri="http://schemas.openxmlformats.org/presentationml/2006/ole">
            <mc:AlternateContent xmlns:mc="http://schemas.openxmlformats.org/markup-compatibility/2006">
              <mc:Choice xmlns:v="urn:schemas-microsoft-com:vml" Requires="v">
                <p:oleObj spid="_x0000_s132778" name="Microsoft 公式 3.0" r:id="rId3" imgW="495000" imgH="393480" progId="Equation.3">
                  <p:embed/>
                </p:oleObj>
              </mc:Choice>
              <mc:Fallback>
                <p:oleObj name="Microsoft 公式 3.0" r:id="rId3" imgW="495000" imgH="39348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5508625" y="1844675"/>
                        <a:ext cx="1335088"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 name="Object 10"/>
          <p:cNvGraphicFramePr>
            <a:graphicFrameLocks noChangeAspect="1"/>
          </p:cNvGraphicFramePr>
          <p:nvPr/>
        </p:nvGraphicFramePr>
        <p:xfrm>
          <a:off x="5508642" y="1341442"/>
          <a:ext cx="1152525" cy="363537"/>
        </p:xfrm>
        <a:graphic>
          <a:graphicData uri="http://schemas.openxmlformats.org/presentationml/2006/ole">
            <mc:AlternateContent xmlns:mc="http://schemas.openxmlformats.org/markup-compatibility/2006">
              <mc:Choice xmlns:v="urn:schemas-microsoft-com:vml" Requires="v">
                <p:oleObj spid="_x0000_s132779" name="Equation" r:id="rId5" imgW="444240" imgH="139680" progId="Equation.3">
                  <p:embed/>
                </p:oleObj>
              </mc:Choice>
              <mc:Fallback>
                <p:oleObj name="Equation" r:id="rId5" imgW="444240" imgH="13968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5508642" y="1341442"/>
                        <a:ext cx="1152525"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11"/>
          <p:cNvGraphicFramePr>
            <a:graphicFrameLocks noChangeAspect="1"/>
          </p:cNvGraphicFramePr>
          <p:nvPr/>
        </p:nvGraphicFramePr>
        <p:xfrm>
          <a:off x="6732605" y="1844680"/>
          <a:ext cx="2160587" cy="1079500"/>
        </p:xfrm>
        <a:graphic>
          <a:graphicData uri="http://schemas.openxmlformats.org/presentationml/2006/ole">
            <mc:AlternateContent xmlns:mc="http://schemas.openxmlformats.org/markup-compatibility/2006">
              <mc:Choice xmlns:v="urn:schemas-microsoft-com:vml" Requires="v">
                <p:oleObj spid="_x0000_s132780" name="公式" r:id="rId7" imgW="787320" imgH="393480" progId="Equation.3">
                  <p:embed/>
                </p:oleObj>
              </mc:Choice>
              <mc:Fallback>
                <p:oleObj name="公式" r:id="rId7" imgW="787320" imgH="39348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6732605" y="1844680"/>
                        <a:ext cx="2160587"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0" name="Text Box 12"/>
          <p:cNvSpPr txBox="1">
            <a:spLocks noChangeArrowheads="1"/>
          </p:cNvSpPr>
          <p:nvPr/>
        </p:nvSpPr>
        <p:spPr bwMode="auto">
          <a:xfrm>
            <a:off x="1547818" y="765182"/>
            <a:ext cx="1600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角位移</a:t>
            </a:r>
          </a:p>
        </p:txBody>
      </p:sp>
      <p:sp>
        <p:nvSpPr>
          <p:cNvPr id="7181" name="Text Box 13"/>
          <p:cNvSpPr txBox="1">
            <a:spLocks noChangeArrowheads="1"/>
          </p:cNvSpPr>
          <p:nvPr/>
        </p:nvSpPr>
        <p:spPr bwMode="auto">
          <a:xfrm>
            <a:off x="1547813" y="1412879"/>
            <a:ext cx="1371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角速度</a:t>
            </a:r>
          </a:p>
        </p:txBody>
      </p:sp>
      <p:sp>
        <p:nvSpPr>
          <p:cNvPr id="7182" name="Text Box 14"/>
          <p:cNvSpPr txBox="1">
            <a:spLocks noChangeArrowheads="1"/>
          </p:cNvSpPr>
          <p:nvPr/>
        </p:nvSpPr>
        <p:spPr bwMode="auto">
          <a:xfrm>
            <a:off x="1547813" y="2278071"/>
            <a:ext cx="19050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角加速度</a:t>
            </a:r>
          </a:p>
        </p:txBody>
      </p:sp>
      <p:graphicFrame>
        <p:nvGraphicFramePr>
          <p:cNvPr id="7183" name="Object 15"/>
          <p:cNvGraphicFramePr>
            <a:graphicFrameLocks noChangeAspect="1"/>
          </p:cNvGraphicFramePr>
          <p:nvPr/>
        </p:nvGraphicFramePr>
        <p:xfrm>
          <a:off x="3132138" y="836630"/>
          <a:ext cx="503237" cy="320675"/>
        </p:xfrm>
        <a:graphic>
          <a:graphicData uri="http://schemas.openxmlformats.org/presentationml/2006/ole">
            <mc:AlternateContent xmlns:mc="http://schemas.openxmlformats.org/markup-compatibility/2006">
              <mc:Choice xmlns:v="urn:schemas-microsoft-com:vml" Requires="v">
                <p:oleObj spid="_x0000_s132781" name="Equation" r:id="rId9" imgW="596880" imgH="380880" progId="Equation.3">
                  <p:embed/>
                </p:oleObj>
              </mc:Choice>
              <mc:Fallback>
                <p:oleObj name="Equation" r:id="rId9" imgW="59688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836630"/>
                        <a:ext cx="503237"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4" name="Object 16"/>
          <p:cNvGraphicFramePr>
            <a:graphicFrameLocks noChangeAspect="1"/>
          </p:cNvGraphicFramePr>
          <p:nvPr/>
        </p:nvGraphicFramePr>
        <p:xfrm>
          <a:off x="3132155" y="1196975"/>
          <a:ext cx="1152525" cy="889000"/>
        </p:xfrm>
        <a:graphic>
          <a:graphicData uri="http://schemas.openxmlformats.org/presentationml/2006/ole">
            <mc:AlternateContent xmlns:mc="http://schemas.openxmlformats.org/markup-compatibility/2006">
              <mc:Choice xmlns:v="urn:schemas-microsoft-com:vml" Requires="v">
                <p:oleObj spid="_x0000_s132782" name="Equation" r:id="rId11" imgW="1333440" imgH="1028520" progId="Equation.3">
                  <p:embed/>
                </p:oleObj>
              </mc:Choice>
              <mc:Fallback>
                <p:oleObj name="Equation" r:id="rId11" imgW="1333440" imgH="10285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155" y="1196975"/>
                        <a:ext cx="115252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5" name="Object 17"/>
          <p:cNvGraphicFramePr>
            <a:graphicFrameLocks noChangeAspect="1"/>
          </p:cNvGraphicFramePr>
          <p:nvPr/>
        </p:nvGraphicFramePr>
        <p:xfrm>
          <a:off x="3132138" y="2133600"/>
          <a:ext cx="1274762" cy="946150"/>
        </p:xfrm>
        <a:graphic>
          <a:graphicData uri="http://schemas.openxmlformats.org/presentationml/2006/ole">
            <mc:AlternateContent xmlns:mc="http://schemas.openxmlformats.org/markup-compatibility/2006">
              <mc:Choice xmlns:v="urn:schemas-microsoft-com:vml" Requires="v">
                <p:oleObj spid="_x0000_s132783" name="公式" r:id="rId13" imgW="533160" imgH="393480" progId="Equation.3">
                  <p:embed/>
                </p:oleObj>
              </mc:Choice>
              <mc:Fallback>
                <p:oleObj name="公式" r:id="rId13" imgW="53316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2133600"/>
                        <a:ext cx="1274762"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6" name="Rectangle 18"/>
          <p:cNvSpPr>
            <a:spLocks noChangeArrowheads="1"/>
          </p:cNvSpPr>
          <p:nvPr/>
        </p:nvSpPr>
        <p:spPr bwMode="auto">
          <a:xfrm>
            <a:off x="395305" y="333386"/>
            <a:ext cx="15128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角量：</a:t>
            </a:r>
          </a:p>
        </p:txBody>
      </p:sp>
      <p:sp>
        <p:nvSpPr>
          <p:cNvPr id="7187" name="Text Box 19"/>
          <p:cNvSpPr txBox="1">
            <a:spLocks noChangeArrowheads="1"/>
          </p:cNvSpPr>
          <p:nvPr/>
        </p:nvSpPr>
        <p:spPr bwMode="auto">
          <a:xfrm>
            <a:off x="395297" y="3357573"/>
            <a:ext cx="451243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latin typeface="Symbol" pitchFamily="18" charset="2"/>
              </a:rPr>
              <a:t>对于</a:t>
            </a:r>
            <a:r>
              <a:rPr kumimoji="1" lang="zh-CN" altLang="en-US">
                <a:solidFill>
                  <a:srgbClr val="0000FF"/>
                </a:solidFill>
                <a:latin typeface="Symbol" pitchFamily="18" charset="2"/>
              </a:rPr>
              <a:t>匀角加速转动</a:t>
            </a:r>
            <a:r>
              <a:rPr kumimoji="1" lang="zh-CN" altLang="en-US">
                <a:latin typeface="Symbol" pitchFamily="18" charset="2"/>
              </a:rPr>
              <a:t>，则有：</a:t>
            </a:r>
          </a:p>
        </p:txBody>
      </p:sp>
      <p:graphicFrame>
        <p:nvGraphicFramePr>
          <p:cNvPr id="7188" name="Object 20"/>
          <p:cNvGraphicFramePr>
            <a:graphicFrameLocks noChangeAspect="1"/>
          </p:cNvGraphicFramePr>
          <p:nvPr/>
        </p:nvGraphicFramePr>
        <p:xfrm>
          <a:off x="611188" y="4005263"/>
          <a:ext cx="2208212" cy="685800"/>
        </p:xfrm>
        <a:graphic>
          <a:graphicData uri="http://schemas.openxmlformats.org/presentationml/2006/ole">
            <mc:AlternateContent xmlns:mc="http://schemas.openxmlformats.org/markup-compatibility/2006">
              <mc:Choice xmlns:v="urn:schemas-microsoft-com:vml" Requires="v">
                <p:oleObj spid="_x0000_s132784" name="公式" r:id="rId15" imgW="736560" imgH="228600" progId="Equation.3">
                  <p:embed/>
                </p:oleObj>
              </mc:Choice>
              <mc:Fallback>
                <p:oleObj name="公式" r:id="rId15" imgW="736560" imgH="228600" progId="Equation.3">
                  <p:embed/>
                  <p:pic>
                    <p:nvPicPr>
                      <p:cNvPr id="0" name=""/>
                      <p:cNvPicPr>
                        <a:picLocks noChangeAspect="1" noChangeArrowheads="1"/>
                      </p:cNvPicPr>
                      <p:nvPr/>
                    </p:nvPicPr>
                    <p:blipFill>
                      <a:blip r:embed="rId16">
                        <a:lum contrast="100000"/>
                        <a:extLst>
                          <a:ext uri="{28A0092B-C50C-407E-A947-70E740481C1C}">
                            <a14:useLocalDpi xmlns:a14="http://schemas.microsoft.com/office/drawing/2010/main" val="0"/>
                          </a:ext>
                        </a:extLst>
                      </a:blip>
                      <a:srcRect/>
                      <a:stretch>
                        <a:fillRect/>
                      </a:stretch>
                    </p:blipFill>
                    <p:spPr bwMode="auto">
                      <a:xfrm>
                        <a:off x="611188" y="4005263"/>
                        <a:ext cx="220821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9" name="Object 21"/>
          <p:cNvGraphicFramePr>
            <a:graphicFrameLocks noChangeAspect="1"/>
          </p:cNvGraphicFramePr>
          <p:nvPr/>
        </p:nvGraphicFramePr>
        <p:xfrm>
          <a:off x="615954" y="4703763"/>
          <a:ext cx="3503613" cy="723900"/>
        </p:xfrm>
        <a:graphic>
          <a:graphicData uri="http://schemas.openxmlformats.org/presentationml/2006/ole">
            <mc:AlternateContent xmlns:mc="http://schemas.openxmlformats.org/markup-compatibility/2006">
              <mc:Choice xmlns:v="urn:schemas-microsoft-com:vml" Requires="v">
                <p:oleObj spid="_x0000_s132785" name="公式" r:id="rId17" imgW="1168200" imgH="241200" progId="Equation.3">
                  <p:embed/>
                </p:oleObj>
              </mc:Choice>
              <mc:Fallback>
                <p:oleObj name="公式" r:id="rId17" imgW="1168200" imgH="241200" progId="Equation.3">
                  <p:embed/>
                  <p:pic>
                    <p:nvPicPr>
                      <p:cNvPr id="0" name=""/>
                      <p:cNvPicPr>
                        <a:picLocks noChangeAspect="1" noChangeArrowheads="1"/>
                      </p:cNvPicPr>
                      <p:nvPr/>
                    </p:nvPicPr>
                    <p:blipFill>
                      <a:blip r:embed="rId18">
                        <a:lum contrast="100000"/>
                        <a:extLst>
                          <a:ext uri="{28A0092B-C50C-407E-A947-70E740481C1C}">
                            <a14:useLocalDpi xmlns:a14="http://schemas.microsoft.com/office/drawing/2010/main" val="0"/>
                          </a:ext>
                        </a:extLst>
                      </a:blip>
                      <a:srcRect/>
                      <a:stretch>
                        <a:fillRect/>
                      </a:stretch>
                    </p:blipFill>
                    <p:spPr bwMode="auto">
                      <a:xfrm>
                        <a:off x="615954" y="4703763"/>
                        <a:ext cx="3503613"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90" name="Object 22"/>
          <p:cNvGraphicFramePr>
            <a:graphicFrameLocks noChangeAspect="1"/>
          </p:cNvGraphicFramePr>
          <p:nvPr/>
        </p:nvGraphicFramePr>
        <p:xfrm>
          <a:off x="642938" y="5694363"/>
          <a:ext cx="3960812" cy="723900"/>
        </p:xfrm>
        <a:graphic>
          <a:graphicData uri="http://schemas.openxmlformats.org/presentationml/2006/ole">
            <mc:AlternateContent xmlns:mc="http://schemas.openxmlformats.org/markup-compatibility/2006">
              <mc:Choice xmlns:v="urn:schemas-microsoft-com:vml" Requires="v">
                <p:oleObj spid="_x0000_s132786" name="公式" r:id="rId19" imgW="1320480" imgH="241200" progId="Equation.3">
                  <p:embed/>
                </p:oleObj>
              </mc:Choice>
              <mc:Fallback>
                <p:oleObj name="公式" r:id="rId19" imgW="1320480" imgH="241200" progId="Equation.3">
                  <p:embed/>
                  <p:pic>
                    <p:nvPicPr>
                      <p:cNvPr id="0" name=""/>
                      <p:cNvPicPr>
                        <a:picLocks noChangeAspect="1" noChangeArrowheads="1"/>
                      </p:cNvPicPr>
                      <p:nvPr/>
                    </p:nvPicPr>
                    <p:blipFill>
                      <a:blip r:embed="rId20">
                        <a:lum contrast="100000"/>
                        <a:extLst>
                          <a:ext uri="{28A0092B-C50C-407E-A947-70E740481C1C}">
                            <a14:useLocalDpi xmlns:a14="http://schemas.microsoft.com/office/drawing/2010/main" val="0"/>
                          </a:ext>
                        </a:extLst>
                      </a:blip>
                      <a:srcRect/>
                      <a:stretch>
                        <a:fillRect/>
                      </a:stretch>
                    </p:blipFill>
                    <p:spPr bwMode="auto">
                      <a:xfrm>
                        <a:off x="642938" y="5694363"/>
                        <a:ext cx="3960812"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3"/>
          <p:cNvGrpSpPr>
            <a:grpSpLocks/>
          </p:cNvGrpSpPr>
          <p:nvPr/>
        </p:nvGrpSpPr>
        <p:grpSpPr bwMode="auto">
          <a:xfrm>
            <a:off x="4787917" y="3068640"/>
            <a:ext cx="3851275" cy="3368675"/>
            <a:chOff x="3168" y="245"/>
            <a:chExt cx="2426" cy="2122"/>
          </a:xfrm>
        </p:grpSpPr>
        <p:sp>
          <p:nvSpPr>
            <p:cNvPr id="3" name="Text Box 24"/>
            <p:cNvSpPr txBox="1">
              <a:spLocks noChangeArrowheads="1"/>
            </p:cNvSpPr>
            <p:nvPr/>
          </p:nvSpPr>
          <p:spPr bwMode="auto">
            <a:xfrm>
              <a:off x="3168" y="432"/>
              <a:ext cx="193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匀加速直线运动：</a:t>
              </a:r>
            </a:p>
          </p:txBody>
        </p:sp>
        <p:graphicFrame>
          <p:nvGraphicFramePr>
            <p:cNvPr id="4" name="Object 25"/>
            <p:cNvGraphicFramePr>
              <a:graphicFrameLocks noChangeAspect="1"/>
            </p:cNvGraphicFramePr>
            <p:nvPr/>
          </p:nvGraphicFramePr>
          <p:xfrm>
            <a:off x="3345" y="790"/>
            <a:ext cx="2249" cy="1577"/>
          </p:xfrm>
          <a:graphic>
            <a:graphicData uri="http://schemas.openxmlformats.org/presentationml/2006/ole">
              <mc:AlternateContent xmlns:mc="http://schemas.openxmlformats.org/markup-compatibility/2006">
                <mc:Choice xmlns:v="urn:schemas-microsoft-com:vml" Requires="v">
                  <p:oleObj spid="_x0000_s132787" name="Equation" r:id="rId21" imgW="1231560" imgH="863280" progId="Equation.3">
                    <p:embed/>
                  </p:oleObj>
                </mc:Choice>
                <mc:Fallback>
                  <p:oleObj name="Equation" r:id="rId21" imgW="1231560" imgH="863280" progId="Equation.3">
                    <p:embed/>
                    <p:pic>
                      <p:nvPicPr>
                        <p:cNvPr id="0" name=""/>
                        <p:cNvPicPr>
                          <a:picLocks noChangeAspect="1" noChangeArrowheads="1"/>
                        </p:cNvPicPr>
                        <p:nvPr/>
                      </p:nvPicPr>
                      <p:blipFill>
                        <a:blip r:embed="rId22">
                          <a:lum contrast="100000"/>
                          <a:extLst>
                            <a:ext uri="{28A0092B-C50C-407E-A947-70E740481C1C}">
                              <a14:useLocalDpi xmlns:a14="http://schemas.microsoft.com/office/drawing/2010/main" val="0"/>
                            </a:ext>
                          </a:extLst>
                        </a:blip>
                        <a:srcRect/>
                        <a:stretch>
                          <a:fillRect/>
                        </a:stretch>
                      </p:blipFill>
                      <p:spPr bwMode="auto">
                        <a:xfrm>
                          <a:off x="3345" y="790"/>
                          <a:ext cx="2249" cy="15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26"/>
            <p:cNvSpPr>
              <a:spLocks noChangeShapeType="1"/>
            </p:cNvSpPr>
            <p:nvPr/>
          </p:nvSpPr>
          <p:spPr bwMode="auto">
            <a:xfrm>
              <a:off x="3168" y="245"/>
              <a:ext cx="0" cy="2064"/>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786620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448" name="Picture 88" descr="图4-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133600"/>
            <a:ext cx="267493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0" name="Text Box 40"/>
          <p:cNvSpPr txBox="1">
            <a:spLocks noChangeArrowheads="1"/>
          </p:cNvSpPr>
          <p:nvPr/>
        </p:nvSpPr>
        <p:spPr bwMode="auto">
          <a:xfrm>
            <a:off x="336550" y="3068641"/>
            <a:ext cx="4038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作直线运动的质点：</a:t>
            </a:r>
          </a:p>
        </p:txBody>
      </p:sp>
      <p:sp>
        <p:nvSpPr>
          <p:cNvPr id="15401" name="Text Box 41"/>
          <p:cNvSpPr txBox="1">
            <a:spLocks noChangeArrowheads="1"/>
          </p:cNvSpPr>
          <p:nvPr/>
        </p:nvSpPr>
        <p:spPr bwMode="auto">
          <a:xfrm>
            <a:off x="3708400" y="3144847"/>
            <a:ext cx="2819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t>1</a:t>
            </a:r>
            <a:r>
              <a:rPr kumimoji="1" lang="zh-CN" altLang="en-US"/>
              <a:t>个自由度</a:t>
            </a:r>
          </a:p>
        </p:txBody>
      </p:sp>
      <p:sp>
        <p:nvSpPr>
          <p:cNvPr id="15402" name="Text Box 42"/>
          <p:cNvSpPr txBox="1">
            <a:spLocks noChangeArrowheads="1"/>
          </p:cNvSpPr>
          <p:nvPr/>
        </p:nvSpPr>
        <p:spPr bwMode="auto">
          <a:xfrm>
            <a:off x="336551" y="3754446"/>
            <a:ext cx="3962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作平面运动的质点：</a:t>
            </a:r>
          </a:p>
        </p:txBody>
      </p:sp>
      <p:sp>
        <p:nvSpPr>
          <p:cNvPr id="15403" name="Text Box 43"/>
          <p:cNvSpPr txBox="1">
            <a:spLocks noChangeArrowheads="1"/>
          </p:cNvSpPr>
          <p:nvPr/>
        </p:nvSpPr>
        <p:spPr bwMode="auto">
          <a:xfrm>
            <a:off x="3708400" y="3792544"/>
            <a:ext cx="2819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t>2</a:t>
            </a:r>
            <a:r>
              <a:rPr kumimoji="1" lang="zh-CN" altLang="en-US"/>
              <a:t>个自由度</a:t>
            </a:r>
          </a:p>
        </p:txBody>
      </p:sp>
      <p:sp>
        <p:nvSpPr>
          <p:cNvPr id="15404" name="Text Box 44"/>
          <p:cNvSpPr txBox="1">
            <a:spLocks noChangeArrowheads="1"/>
          </p:cNvSpPr>
          <p:nvPr/>
        </p:nvSpPr>
        <p:spPr bwMode="auto">
          <a:xfrm>
            <a:off x="336550" y="4440241"/>
            <a:ext cx="4038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作空间运动的质点：</a:t>
            </a:r>
          </a:p>
        </p:txBody>
      </p:sp>
      <p:sp>
        <p:nvSpPr>
          <p:cNvPr id="15405" name="Text Box 45"/>
          <p:cNvSpPr txBox="1">
            <a:spLocks noChangeArrowheads="1"/>
          </p:cNvSpPr>
          <p:nvPr/>
        </p:nvSpPr>
        <p:spPr bwMode="auto">
          <a:xfrm>
            <a:off x="3708400" y="4440241"/>
            <a:ext cx="2819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t>3</a:t>
            </a:r>
            <a:r>
              <a:rPr kumimoji="1" lang="zh-CN" altLang="en-US"/>
              <a:t>个自由度</a:t>
            </a:r>
          </a:p>
        </p:txBody>
      </p:sp>
      <p:sp>
        <p:nvSpPr>
          <p:cNvPr id="15433" name="Text Box 73"/>
          <p:cNvSpPr txBox="1">
            <a:spLocks noChangeArrowheads="1"/>
          </p:cNvSpPr>
          <p:nvPr/>
        </p:nvSpPr>
        <p:spPr bwMode="auto">
          <a:xfrm>
            <a:off x="320675" y="2276478"/>
            <a:ext cx="1371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质点：</a:t>
            </a:r>
          </a:p>
        </p:txBody>
      </p:sp>
      <p:sp>
        <p:nvSpPr>
          <p:cNvPr id="15434" name="Text Box 74"/>
          <p:cNvSpPr txBox="1">
            <a:spLocks noChangeArrowheads="1"/>
          </p:cNvSpPr>
          <p:nvPr/>
        </p:nvSpPr>
        <p:spPr bwMode="auto">
          <a:xfrm>
            <a:off x="1692286" y="2276478"/>
            <a:ext cx="3002404"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a:t>
            </a:r>
            <a:r>
              <a:rPr kumimoji="1" lang="en-US" altLang="zh-CN" i="1"/>
              <a:t>x</a:t>
            </a:r>
            <a:r>
              <a:rPr kumimoji="1" lang="en-US" altLang="zh-CN"/>
              <a:t>,</a:t>
            </a:r>
            <a:r>
              <a:rPr kumimoji="1" lang="en-US" altLang="zh-CN" i="1"/>
              <a:t> y</a:t>
            </a:r>
            <a:r>
              <a:rPr kumimoji="1" lang="en-US" altLang="zh-CN"/>
              <a:t>,</a:t>
            </a:r>
            <a:r>
              <a:rPr kumimoji="1" lang="en-US" altLang="zh-CN" i="1"/>
              <a:t> z</a:t>
            </a:r>
            <a:r>
              <a:rPr kumimoji="1" lang="en-US" altLang="zh-CN"/>
              <a:t>)</a:t>
            </a:r>
            <a:r>
              <a:rPr kumimoji="1" lang="en-US" altLang="zh-CN" i="1"/>
              <a:t>           i = </a:t>
            </a:r>
            <a:r>
              <a:rPr kumimoji="1" lang="en-US" altLang="zh-CN"/>
              <a:t>3 </a:t>
            </a:r>
          </a:p>
        </p:txBody>
      </p:sp>
      <p:sp>
        <p:nvSpPr>
          <p:cNvPr id="15435" name="Text Box 75"/>
          <p:cNvSpPr txBox="1">
            <a:spLocks noChangeArrowheads="1"/>
          </p:cNvSpPr>
          <p:nvPr/>
        </p:nvSpPr>
        <p:spPr bwMode="auto">
          <a:xfrm>
            <a:off x="152400" y="333386"/>
            <a:ext cx="3124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latin typeface="宋体" pitchFamily="2" charset="-122"/>
              </a:rPr>
              <a:t>三、自由度</a:t>
            </a:r>
          </a:p>
        </p:txBody>
      </p:sp>
      <p:sp>
        <p:nvSpPr>
          <p:cNvPr id="15436" name="Text Box 76"/>
          <p:cNvSpPr txBox="1">
            <a:spLocks noChangeArrowheads="1"/>
          </p:cNvSpPr>
          <p:nvPr/>
        </p:nvSpPr>
        <p:spPr bwMode="auto">
          <a:xfrm>
            <a:off x="323850" y="1125543"/>
            <a:ext cx="80772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400" b="0">
                <a:latin typeface="宋体" pitchFamily="2" charset="-122"/>
              </a:rPr>
              <a:t>     </a:t>
            </a:r>
            <a:r>
              <a:rPr kumimoji="1" lang="zh-CN" altLang="en-US">
                <a:latin typeface="宋体" pitchFamily="2" charset="-122"/>
              </a:rPr>
              <a:t>所谓</a:t>
            </a:r>
            <a:r>
              <a:rPr kumimoji="1" lang="zh-CN" altLang="en-US">
                <a:solidFill>
                  <a:srgbClr val="0000FF"/>
                </a:solidFill>
                <a:latin typeface="宋体" pitchFamily="2" charset="-122"/>
              </a:rPr>
              <a:t>自由度</a:t>
            </a:r>
            <a:r>
              <a:rPr kumimoji="1" lang="zh-CN" altLang="en-US">
                <a:latin typeface="宋体" pitchFamily="2" charset="-122"/>
              </a:rPr>
              <a:t>就是决定系统在空间的位置所需要的独立坐标的数目。</a:t>
            </a:r>
          </a:p>
        </p:txBody>
      </p:sp>
      <p:grpSp>
        <p:nvGrpSpPr>
          <p:cNvPr id="2" name="Group 86"/>
          <p:cNvGrpSpPr>
            <a:grpSpLocks/>
          </p:cNvGrpSpPr>
          <p:nvPr/>
        </p:nvGrpSpPr>
        <p:grpSpPr bwMode="auto">
          <a:xfrm>
            <a:off x="7164436" y="3213122"/>
            <a:ext cx="1544637" cy="523876"/>
            <a:chOff x="4513" y="2024"/>
            <a:chExt cx="973" cy="330"/>
          </a:xfrm>
        </p:grpSpPr>
        <p:sp>
          <p:nvSpPr>
            <p:cNvPr id="71696" name="Oval 72"/>
            <p:cNvSpPr>
              <a:spLocks noChangeArrowheads="1"/>
            </p:cNvSpPr>
            <p:nvPr/>
          </p:nvSpPr>
          <p:spPr bwMode="auto">
            <a:xfrm>
              <a:off x="4513" y="2205"/>
              <a:ext cx="48" cy="48"/>
            </a:xfrm>
            <a:prstGeom prst="ellipse">
              <a:avLst/>
            </a:prstGeom>
            <a:gradFill rotWithShape="0">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71697" name="Rectangle 85"/>
            <p:cNvSpPr>
              <a:spLocks noChangeArrowheads="1"/>
            </p:cNvSpPr>
            <p:nvPr/>
          </p:nvSpPr>
          <p:spPr bwMode="auto">
            <a:xfrm>
              <a:off x="4649" y="2024"/>
              <a:ext cx="8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solidFill>
                    <a:srgbClr val="FF0000"/>
                  </a:solidFill>
                </a:rPr>
                <a:t>C(</a:t>
              </a:r>
              <a:r>
                <a:rPr kumimoji="1" lang="en-US" altLang="zh-CN" i="1">
                  <a:solidFill>
                    <a:srgbClr val="FF0000"/>
                  </a:solidFill>
                </a:rPr>
                <a:t>x,y,z</a:t>
              </a:r>
              <a:r>
                <a:rPr kumimoji="1" lang="en-US" altLang="zh-CN">
                  <a:solidFill>
                    <a:srgbClr val="FF0000"/>
                  </a:solidFill>
                </a:rPr>
                <a:t>)</a:t>
              </a:r>
            </a:p>
          </p:txBody>
        </p:sp>
      </p:grpSp>
      <p:sp>
        <p:nvSpPr>
          <p:cNvPr id="15449" name="Text Box 89"/>
          <p:cNvSpPr txBox="1">
            <a:spLocks noChangeArrowheads="1"/>
          </p:cNvSpPr>
          <p:nvPr/>
        </p:nvSpPr>
        <p:spPr bwMode="auto">
          <a:xfrm>
            <a:off x="323855" y="5084768"/>
            <a:ext cx="8208963"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物体有几个自由度，他的运动定律就归结为几个独立的方程。</a:t>
            </a:r>
          </a:p>
        </p:txBody>
      </p:sp>
      <p:sp>
        <p:nvSpPr>
          <p:cNvPr id="17" name="Text Box 42"/>
          <p:cNvSpPr txBox="1">
            <a:spLocks noChangeArrowheads="1"/>
          </p:cNvSpPr>
          <p:nvPr/>
        </p:nvSpPr>
        <p:spPr bwMode="auto">
          <a:xfrm>
            <a:off x="298450" y="5949954"/>
            <a:ext cx="72151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lang="en-US" altLang="zh-CN">
                <a:solidFill>
                  <a:srgbClr val="FFFF66"/>
                </a:solidFill>
              </a:rPr>
              <a:t> </a:t>
            </a:r>
            <a:r>
              <a:rPr lang="zh-CN" altLang="en-US">
                <a:solidFill>
                  <a:srgbClr val="FF0000"/>
                </a:solidFill>
              </a:rPr>
              <a:t>当刚体受到某些限制 </a:t>
            </a:r>
            <a:r>
              <a:rPr lang="en-US" altLang="zh-CN">
                <a:solidFill>
                  <a:srgbClr val="FF0000"/>
                </a:solidFill>
              </a:rPr>
              <a:t>——</a:t>
            </a:r>
            <a:r>
              <a:rPr lang="zh-CN" altLang="en-US">
                <a:solidFill>
                  <a:srgbClr val="FF0000"/>
                </a:solidFill>
              </a:rPr>
              <a:t>自由度减少</a:t>
            </a:r>
          </a:p>
        </p:txBody>
      </p:sp>
    </p:spTree>
    <p:extLst>
      <p:ext uri="{BB962C8B-B14F-4D97-AF65-F5344CB8AC3E}">
        <p14:creationId xmlns:p14="http://schemas.microsoft.com/office/powerpoint/2010/main" val="47414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90" name="Text Box 6"/>
          <p:cNvSpPr txBox="1">
            <a:spLocks noChangeArrowheads="1"/>
          </p:cNvSpPr>
          <p:nvPr/>
        </p:nvSpPr>
        <p:spPr bwMode="auto">
          <a:xfrm>
            <a:off x="468313" y="5862645"/>
            <a:ext cx="767556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dirty="0"/>
              <a:t>i</a:t>
            </a:r>
            <a:r>
              <a:rPr kumimoji="1" lang="en-US" altLang="zh-CN" dirty="0"/>
              <a:t>  = 3</a:t>
            </a:r>
            <a:r>
              <a:rPr kumimoji="1" lang="zh-CN" altLang="en-US" dirty="0"/>
              <a:t>个平动自由度 </a:t>
            </a:r>
            <a:r>
              <a:rPr kumimoji="1" lang="en-US" altLang="zh-CN" dirty="0"/>
              <a:t>+ 2</a:t>
            </a:r>
            <a:r>
              <a:rPr kumimoji="1" lang="zh-CN" altLang="en-US" dirty="0"/>
              <a:t>个转动自由度</a:t>
            </a:r>
            <a:r>
              <a:rPr kumimoji="1" lang="en-US" altLang="zh-CN" dirty="0"/>
              <a:t>= 5</a:t>
            </a:r>
            <a:r>
              <a:rPr kumimoji="1" lang="zh-CN" altLang="en-US" dirty="0"/>
              <a:t>个自由度</a:t>
            </a:r>
          </a:p>
        </p:txBody>
      </p:sp>
      <p:sp>
        <p:nvSpPr>
          <p:cNvPr id="16391" name="Rectangle 7"/>
          <p:cNvSpPr>
            <a:spLocks noChangeArrowheads="1"/>
          </p:cNvSpPr>
          <p:nvPr/>
        </p:nvSpPr>
        <p:spPr bwMode="auto">
          <a:xfrm>
            <a:off x="239718" y="5141919"/>
            <a:ext cx="24606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刚性细棒：</a:t>
            </a:r>
          </a:p>
        </p:txBody>
      </p:sp>
      <p:sp>
        <p:nvSpPr>
          <p:cNvPr id="16393" name="Text Box 9"/>
          <p:cNvSpPr txBox="1">
            <a:spLocks noChangeArrowheads="1"/>
          </p:cNvSpPr>
          <p:nvPr/>
        </p:nvSpPr>
        <p:spPr bwMode="auto">
          <a:xfrm>
            <a:off x="250825" y="188921"/>
            <a:ext cx="23764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solidFill>
                  <a:srgbClr val="0000FF"/>
                </a:solidFill>
              </a:rPr>
              <a:t>运动刚体：</a:t>
            </a:r>
          </a:p>
        </p:txBody>
      </p:sp>
      <p:sp>
        <p:nvSpPr>
          <p:cNvPr id="16423" name="Rectangle 39"/>
          <p:cNvSpPr>
            <a:spLocks noChangeArrowheads="1"/>
          </p:cNvSpPr>
          <p:nvPr/>
        </p:nvSpPr>
        <p:spPr bwMode="auto">
          <a:xfrm>
            <a:off x="322280" y="1341443"/>
            <a:ext cx="44656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t>自由刚体有 </a:t>
            </a:r>
            <a:r>
              <a:rPr kumimoji="1" lang="en-US" altLang="zh-CN" dirty="0"/>
              <a:t>6</a:t>
            </a:r>
            <a:r>
              <a:rPr kumimoji="1" lang="zh-CN" altLang="en-US" dirty="0"/>
              <a:t>个自由度：</a:t>
            </a:r>
          </a:p>
        </p:txBody>
      </p:sp>
      <p:sp>
        <p:nvSpPr>
          <p:cNvPr id="16426" name="Text Box 42"/>
          <p:cNvSpPr txBox="1">
            <a:spLocks noChangeArrowheads="1"/>
          </p:cNvSpPr>
          <p:nvPr/>
        </p:nvSpPr>
        <p:spPr bwMode="auto">
          <a:xfrm>
            <a:off x="971550" y="765182"/>
            <a:ext cx="62642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t>随质心的平动 </a:t>
            </a:r>
            <a:r>
              <a:rPr kumimoji="1" lang="en-US" altLang="zh-CN" dirty="0"/>
              <a:t>+ </a:t>
            </a:r>
            <a:r>
              <a:rPr kumimoji="1" lang="zh-CN" altLang="en-US" dirty="0"/>
              <a:t>绕过质心轴的转动</a:t>
            </a:r>
          </a:p>
        </p:txBody>
      </p:sp>
      <p:sp>
        <p:nvSpPr>
          <p:cNvPr id="16424" name="Rectangle 40"/>
          <p:cNvSpPr>
            <a:spLocks noChangeArrowheads="1"/>
          </p:cNvSpPr>
          <p:nvPr/>
        </p:nvSpPr>
        <p:spPr bwMode="auto">
          <a:xfrm>
            <a:off x="323850" y="1917706"/>
            <a:ext cx="4275138"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ym typeface="Symbol" pitchFamily="18" charset="2"/>
              </a:rPr>
              <a:t>确定质心位置 </a:t>
            </a:r>
            <a:r>
              <a:rPr kumimoji="1" lang="en-US" altLang="zh-CN" dirty="0"/>
              <a:t>3</a:t>
            </a:r>
            <a:r>
              <a:rPr kumimoji="1" lang="zh-CN" altLang="en-US" dirty="0"/>
              <a:t>个平动自由度  </a:t>
            </a:r>
            <a:r>
              <a:rPr kumimoji="1" lang="en-US" altLang="zh-CN" dirty="0"/>
              <a:t>(</a:t>
            </a:r>
            <a:r>
              <a:rPr kumimoji="1" lang="en-US" altLang="zh-CN" i="1" dirty="0"/>
              <a:t>x, y, z</a:t>
            </a:r>
            <a:r>
              <a:rPr kumimoji="1" lang="en-US" altLang="zh-CN" dirty="0"/>
              <a:t>)</a:t>
            </a:r>
          </a:p>
        </p:txBody>
      </p:sp>
      <p:sp>
        <p:nvSpPr>
          <p:cNvPr id="16425" name="Rectangle 41"/>
          <p:cNvSpPr>
            <a:spLocks noChangeArrowheads="1"/>
          </p:cNvSpPr>
          <p:nvPr/>
        </p:nvSpPr>
        <p:spPr bwMode="auto">
          <a:xfrm>
            <a:off x="323850" y="2925771"/>
            <a:ext cx="446405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ym typeface="Symbol" pitchFamily="18" charset="2"/>
              </a:rPr>
              <a:t>确定</a:t>
            </a:r>
            <a:r>
              <a:rPr kumimoji="1" lang="zh-CN" altLang="en-US" dirty="0"/>
              <a:t>过质心轴</a:t>
            </a:r>
            <a:r>
              <a:rPr kumimoji="1" lang="zh-CN" altLang="en-US" dirty="0">
                <a:sym typeface="Symbol" pitchFamily="18" charset="2"/>
              </a:rPr>
              <a:t>位置 </a:t>
            </a:r>
            <a:r>
              <a:rPr kumimoji="1" lang="en-US" altLang="zh-CN" dirty="0"/>
              <a:t>2</a:t>
            </a:r>
            <a:r>
              <a:rPr kumimoji="1" lang="zh-CN" altLang="en-US" dirty="0"/>
              <a:t>个转动自由度 </a:t>
            </a:r>
            <a:r>
              <a:rPr kumimoji="1" lang="en-US" altLang="zh-CN" dirty="0"/>
              <a:t>(</a:t>
            </a:r>
            <a:r>
              <a:rPr kumimoji="1" lang="en-US" altLang="zh-CN" i="1" dirty="0">
                <a:sym typeface="Symbol" pitchFamily="18" charset="2"/>
              </a:rPr>
              <a:t></a:t>
            </a:r>
            <a:r>
              <a:rPr kumimoji="1" lang="zh-CN" altLang="en-US" i="1" dirty="0">
                <a:sym typeface="Symbol" pitchFamily="18" charset="2"/>
              </a:rPr>
              <a:t>， </a:t>
            </a:r>
            <a:r>
              <a:rPr kumimoji="1" lang="en-US" altLang="zh-CN" dirty="0">
                <a:sym typeface="Symbol" pitchFamily="18" charset="2"/>
              </a:rPr>
              <a:t>)</a:t>
            </a:r>
          </a:p>
        </p:txBody>
      </p:sp>
      <p:sp>
        <p:nvSpPr>
          <p:cNvPr id="16439" name="Rectangle 55"/>
          <p:cNvSpPr>
            <a:spLocks noChangeArrowheads="1"/>
          </p:cNvSpPr>
          <p:nvPr/>
        </p:nvSpPr>
        <p:spPr bwMode="auto">
          <a:xfrm>
            <a:off x="323850" y="4005273"/>
            <a:ext cx="446405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ym typeface="Symbol" pitchFamily="18" charset="2"/>
              </a:rPr>
              <a:t>确定</a:t>
            </a:r>
            <a:r>
              <a:rPr kumimoji="1" lang="zh-CN" altLang="en-US" dirty="0"/>
              <a:t>定轴转动角</a:t>
            </a:r>
            <a:r>
              <a:rPr kumimoji="1" lang="zh-CN" altLang="en-US" dirty="0">
                <a:sym typeface="Symbol" pitchFamily="18" charset="2"/>
              </a:rPr>
              <a:t>位置 </a:t>
            </a:r>
            <a:r>
              <a:rPr kumimoji="1" lang="en-US" altLang="zh-CN" dirty="0"/>
              <a:t>1</a:t>
            </a:r>
            <a:r>
              <a:rPr kumimoji="1" lang="zh-CN" altLang="en-US" dirty="0"/>
              <a:t>个转动自由度 </a:t>
            </a:r>
            <a:r>
              <a:rPr kumimoji="1" lang="en-US" altLang="zh-CN" dirty="0"/>
              <a:t>(</a:t>
            </a:r>
            <a:r>
              <a:rPr kumimoji="1" lang="en-US" altLang="zh-CN" i="1" dirty="0">
                <a:sym typeface="Symbol" pitchFamily="18" charset="2"/>
              </a:rPr>
              <a:t> </a:t>
            </a:r>
            <a:r>
              <a:rPr kumimoji="1" lang="en-US" altLang="zh-CN" dirty="0">
                <a:sym typeface="Symbol" pitchFamily="18" charset="2"/>
              </a:rPr>
              <a:t>)</a:t>
            </a:r>
          </a:p>
        </p:txBody>
      </p:sp>
      <p:pic>
        <p:nvPicPr>
          <p:cNvPr id="16440" name="Picture 56" descr="图4-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916130"/>
            <a:ext cx="3265488"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5" name="矩形 10"/>
          <p:cNvSpPr>
            <a:spLocks noChangeArrowheads="1"/>
          </p:cNvSpPr>
          <p:nvPr/>
        </p:nvSpPr>
        <p:spPr bwMode="auto">
          <a:xfrm>
            <a:off x="7715250" y="5000625"/>
            <a:ext cx="1214438" cy="357188"/>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pic>
        <p:nvPicPr>
          <p:cNvPr id="13" name="Picture 4" descr="D:\我的文档\桌面\未命名.bmp"/>
          <p:cNvPicPr>
            <a:picLocks noChangeAspect="1" noChangeArrowheads="1"/>
          </p:cNvPicPr>
          <p:nvPr/>
        </p:nvPicPr>
        <p:blipFill>
          <a:blip r:embed="rId3">
            <a:extLst>
              <a:ext uri="{28A0092B-C50C-407E-A947-70E740481C1C}">
                <a14:useLocalDpi xmlns:a14="http://schemas.microsoft.com/office/drawing/2010/main" val="0"/>
              </a:ext>
            </a:extLst>
          </a:blip>
          <a:srcRect l="8984" r="60547" b="36874"/>
          <a:stretch>
            <a:fillRect/>
          </a:stretch>
        </p:blipFill>
        <p:spPr bwMode="auto">
          <a:xfrm>
            <a:off x="4599005" y="1901842"/>
            <a:ext cx="1857375"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26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2" y="866152"/>
            <a:ext cx="8676456" cy="479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87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748464" cy="558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27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587375" y="2306638"/>
            <a:ext cx="5962650" cy="685800"/>
            <a:chOff x="1092" y="312"/>
            <a:chExt cx="3756" cy="432"/>
          </a:xfrm>
        </p:grpSpPr>
        <p:sp>
          <p:nvSpPr>
            <p:cNvPr id="1042" name="Rectangle 5"/>
            <p:cNvSpPr>
              <a:spLocks noChangeArrowheads="1"/>
            </p:cNvSpPr>
            <p:nvPr/>
          </p:nvSpPr>
          <p:spPr bwMode="auto">
            <a:xfrm>
              <a:off x="2112" y="312"/>
              <a:ext cx="2736" cy="43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043" name="Line 6"/>
            <p:cNvSpPr>
              <a:spLocks noChangeShapeType="1"/>
            </p:cNvSpPr>
            <p:nvPr/>
          </p:nvSpPr>
          <p:spPr bwMode="auto">
            <a:xfrm>
              <a:off x="2400"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 name="Line 7"/>
            <p:cNvSpPr>
              <a:spLocks noChangeShapeType="1"/>
            </p:cNvSpPr>
            <p:nvPr/>
          </p:nvSpPr>
          <p:spPr bwMode="auto">
            <a:xfrm>
              <a:off x="2688"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5" name="Line 8"/>
            <p:cNvSpPr>
              <a:spLocks noChangeShapeType="1"/>
            </p:cNvSpPr>
            <p:nvPr/>
          </p:nvSpPr>
          <p:spPr bwMode="auto">
            <a:xfrm>
              <a:off x="2976"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6" name="Line 9"/>
            <p:cNvSpPr>
              <a:spLocks noChangeShapeType="1"/>
            </p:cNvSpPr>
            <p:nvPr/>
          </p:nvSpPr>
          <p:spPr bwMode="auto">
            <a:xfrm>
              <a:off x="3984"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7" name="Line 10"/>
            <p:cNvSpPr>
              <a:spLocks noChangeShapeType="1"/>
            </p:cNvSpPr>
            <p:nvPr/>
          </p:nvSpPr>
          <p:spPr bwMode="auto">
            <a:xfrm>
              <a:off x="4272"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8" name="Line 11"/>
            <p:cNvSpPr>
              <a:spLocks noChangeShapeType="1"/>
            </p:cNvSpPr>
            <p:nvPr/>
          </p:nvSpPr>
          <p:spPr bwMode="auto">
            <a:xfrm>
              <a:off x="4560" y="312"/>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9" name="Text Box 12"/>
            <p:cNvSpPr txBox="1">
              <a:spLocks noChangeArrowheads="1"/>
            </p:cNvSpPr>
            <p:nvPr/>
          </p:nvSpPr>
          <p:spPr bwMode="auto">
            <a:xfrm>
              <a:off x="2688" y="3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a:t>C</a:t>
              </a:r>
            </a:p>
          </p:txBody>
        </p:sp>
        <p:sp>
          <p:nvSpPr>
            <p:cNvPr id="1050" name="Text Box 13"/>
            <p:cNvSpPr txBox="1">
              <a:spLocks noChangeArrowheads="1"/>
            </p:cNvSpPr>
            <p:nvPr/>
          </p:nvSpPr>
          <p:spPr bwMode="auto">
            <a:xfrm>
              <a:off x="2112" y="3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a:t>A</a:t>
              </a:r>
            </a:p>
          </p:txBody>
        </p:sp>
        <p:sp>
          <p:nvSpPr>
            <p:cNvPr id="1051" name="Text Box 14"/>
            <p:cNvSpPr txBox="1">
              <a:spLocks noChangeArrowheads="1"/>
            </p:cNvSpPr>
            <p:nvPr/>
          </p:nvSpPr>
          <p:spPr bwMode="auto">
            <a:xfrm>
              <a:off x="2400" y="360"/>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a:t>B</a:t>
              </a:r>
            </a:p>
          </p:txBody>
        </p:sp>
        <p:sp>
          <p:nvSpPr>
            <p:cNvPr id="1052" name="Line 15"/>
            <p:cNvSpPr>
              <a:spLocks noChangeShapeType="1"/>
            </p:cNvSpPr>
            <p:nvPr/>
          </p:nvSpPr>
          <p:spPr bwMode="auto">
            <a:xfrm>
              <a:off x="1440" y="540"/>
              <a:ext cx="672" cy="0"/>
            </a:xfrm>
            <a:prstGeom prst="line">
              <a:avLst/>
            </a:prstGeom>
            <a:noFill/>
            <a:ln w="5715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3" name="Text Box 16"/>
            <p:cNvSpPr txBox="1">
              <a:spLocks noChangeArrowheads="1"/>
            </p:cNvSpPr>
            <p:nvPr/>
          </p:nvSpPr>
          <p:spPr bwMode="auto">
            <a:xfrm>
              <a:off x="1092" y="324"/>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3200" i="1"/>
                <a:t> F</a:t>
              </a:r>
              <a:endParaRPr lang="en-US" altLang="zh-CN" sz="4000" i="1"/>
            </a:p>
          </p:txBody>
        </p:sp>
      </p:grpSp>
      <p:sp>
        <p:nvSpPr>
          <p:cNvPr id="3090" name="Text Box 18"/>
          <p:cNvSpPr txBox="1">
            <a:spLocks noChangeArrowheads="1"/>
          </p:cNvSpPr>
          <p:nvPr/>
        </p:nvSpPr>
        <p:spPr bwMode="auto">
          <a:xfrm>
            <a:off x="492125" y="1354139"/>
            <a:ext cx="8553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由于弹性，力在连续体内传播需要一定时间：</a:t>
            </a:r>
          </a:p>
        </p:txBody>
      </p:sp>
      <p:sp>
        <p:nvSpPr>
          <p:cNvPr id="3100" name="Text Box 28"/>
          <p:cNvSpPr txBox="1">
            <a:spLocks noChangeArrowheads="1"/>
          </p:cNvSpPr>
          <p:nvPr/>
        </p:nvSpPr>
        <p:spPr bwMode="auto">
          <a:xfrm>
            <a:off x="1844676" y="2116149"/>
            <a:ext cx="4191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i="1"/>
              <a:t>t</a:t>
            </a:r>
          </a:p>
        </p:txBody>
      </p:sp>
      <p:grpSp>
        <p:nvGrpSpPr>
          <p:cNvPr id="3" name="Group 32"/>
          <p:cNvGrpSpPr>
            <a:grpSpLocks/>
          </p:cNvGrpSpPr>
          <p:nvPr/>
        </p:nvGrpSpPr>
        <p:grpSpPr bwMode="auto">
          <a:xfrm>
            <a:off x="6359528" y="2135192"/>
            <a:ext cx="2266950" cy="954088"/>
            <a:chOff x="4140" y="1320"/>
            <a:chExt cx="1428" cy="601"/>
          </a:xfrm>
        </p:grpSpPr>
        <p:sp>
          <p:nvSpPr>
            <p:cNvPr id="1040" name="Text Box 29"/>
            <p:cNvSpPr txBox="1">
              <a:spLocks noChangeArrowheads="1"/>
            </p:cNvSpPr>
            <p:nvPr/>
          </p:nvSpPr>
          <p:spPr bwMode="auto">
            <a:xfrm>
              <a:off x="4536" y="1320"/>
              <a:ext cx="103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en-US" i="1">
                  <a:sym typeface="Symbol" pitchFamily="18" charset="2"/>
                </a:rPr>
                <a:t> </a:t>
              </a:r>
              <a:r>
                <a:rPr lang="en-US" altLang="zh-CN" i="1">
                  <a:sym typeface="Symbol" pitchFamily="18" charset="2"/>
                </a:rPr>
                <a:t>t</a:t>
              </a:r>
              <a:r>
                <a:rPr lang="en-US" altLang="zh-CN" i="1"/>
                <a:t> </a:t>
              </a:r>
              <a:r>
                <a:rPr lang="en-US" altLang="zh-CN"/>
                <a:t>+</a:t>
              </a:r>
              <a:r>
                <a:rPr lang="en-US" altLang="zh-CN">
                  <a:sym typeface="Symbol" pitchFamily="18" charset="2"/>
                </a:rPr>
                <a:t></a:t>
              </a:r>
              <a:r>
                <a:rPr lang="en-US" altLang="zh-CN" i="1">
                  <a:sym typeface="Symbol" pitchFamily="18" charset="2"/>
                </a:rPr>
                <a:t>t </a:t>
              </a:r>
              <a:r>
                <a:rPr lang="zh-CN" altLang="en-US">
                  <a:sym typeface="Symbol" pitchFamily="18" charset="2"/>
                </a:rPr>
                <a:t>才感受到力</a:t>
              </a:r>
              <a:endParaRPr lang="zh-CN" altLang="en-US" i="1">
                <a:sym typeface="Symbol" pitchFamily="18" charset="2"/>
              </a:endParaRPr>
            </a:p>
          </p:txBody>
        </p:sp>
        <p:sp>
          <p:nvSpPr>
            <p:cNvPr id="1041" name="Line 31"/>
            <p:cNvSpPr>
              <a:spLocks noChangeShapeType="1"/>
            </p:cNvSpPr>
            <p:nvPr/>
          </p:nvSpPr>
          <p:spPr bwMode="auto">
            <a:xfrm flipV="1">
              <a:off x="4140" y="1500"/>
              <a:ext cx="408" cy="1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44"/>
          <p:cNvGrpSpPr>
            <a:grpSpLocks/>
          </p:cNvGrpSpPr>
          <p:nvPr/>
        </p:nvGrpSpPr>
        <p:grpSpPr bwMode="auto">
          <a:xfrm>
            <a:off x="663575" y="3259138"/>
            <a:ext cx="5384800" cy="666750"/>
            <a:chOff x="480" y="2268"/>
            <a:chExt cx="3392" cy="420"/>
          </a:xfrm>
        </p:grpSpPr>
        <p:sp>
          <p:nvSpPr>
            <p:cNvPr id="1039" name="Text Box 33"/>
            <p:cNvSpPr txBox="1">
              <a:spLocks noChangeArrowheads="1"/>
            </p:cNvSpPr>
            <p:nvPr/>
          </p:nvSpPr>
          <p:spPr bwMode="auto">
            <a:xfrm>
              <a:off x="480" y="2292"/>
              <a:ext cx="26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固体中弹性波的速度</a:t>
              </a:r>
            </a:p>
          </p:txBody>
        </p:sp>
        <p:graphicFrame>
          <p:nvGraphicFramePr>
            <p:cNvPr id="1026" name="Object 2"/>
            <p:cNvGraphicFramePr>
              <a:graphicFrameLocks noChangeAspect="1"/>
            </p:cNvGraphicFramePr>
            <p:nvPr/>
          </p:nvGraphicFramePr>
          <p:xfrm>
            <a:off x="2915" y="2268"/>
            <a:ext cx="957" cy="420"/>
          </p:xfrm>
          <a:graphic>
            <a:graphicData uri="http://schemas.openxmlformats.org/presentationml/2006/ole">
              <mc:AlternateContent xmlns:mc="http://schemas.openxmlformats.org/markup-compatibility/2006">
                <mc:Choice xmlns:v="urn:schemas-microsoft-com:vml" Requires="v">
                  <p:oleObj spid="_x0000_s126022" name="公式" r:id="rId3" imgW="520560" imgH="228600" progId="Equation.3">
                    <p:embed/>
                  </p:oleObj>
                </mc:Choice>
                <mc:Fallback>
                  <p:oleObj name="公式" r:id="rId3" imgW="5205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 y="2268"/>
                          <a:ext cx="957" cy="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107" name="Text Box 35"/>
          <p:cNvSpPr txBox="1">
            <a:spLocks noChangeArrowheads="1"/>
          </p:cNvSpPr>
          <p:nvPr/>
        </p:nvSpPr>
        <p:spPr bwMode="auto">
          <a:xfrm>
            <a:off x="6226175" y="3335338"/>
            <a:ext cx="2514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a:t>
            </a:r>
            <a:r>
              <a:rPr lang="en-US" altLang="zh-CN" sz="3200" i="1"/>
              <a:t>k</a:t>
            </a:r>
            <a:r>
              <a:rPr lang="en-US" altLang="zh-CN" sz="3200"/>
              <a:t>—</a:t>
            </a:r>
            <a:r>
              <a:rPr lang="zh-CN" altLang="zh-CN" sz="3200"/>
              <a:t>劲度）</a:t>
            </a:r>
            <a:endParaRPr lang="zh-CN" altLang="en-US" sz="3200"/>
          </a:p>
        </p:txBody>
      </p:sp>
      <p:sp>
        <p:nvSpPr>
          <p:cNvPr id="3108" name="Text Box 36"/>
          <p:cNvSpPr txBox="1">
            <a:spLocks noChangeArrowheads="1"/>
          </p:cNvSpPr>
          <p:nvPr/>
        </p:nvSpPr>
        <p:spPr bwMode="auto">
          <a:xfrm>
            <a:off x="149225" y="4078290"/>
            <a:ext cx="4533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latin typeface="Bookman Old Style" pitchFamily="18" charset="0"/>
              </a:rPr>
              <a:t>若 </a:t>
            </a:r>
            <a:r>
              <a:rPr lang="en-US" altLang="zh-CN" sz="3200" i="1">
                <a:latin typeface="Bookman Old Style" pitchFamily="18" charset="0"/>
              </a:rPr>
              <a:t>v </a:t>
            </a:r>
            <a:r>
              <a:rPr lang="en-US" altLang="zh-CN" sz="3200">
                <a:sym typeface="Symbol" pitchFamily="18" charset="2"/>
              </a:rPr>
              <a:t>  </a:t>
            </a:r>
            <a:r>
              <a:rPr lang="zh-CN" altLang="en-US" sz="3200">
                <a:sym typeface="Symbol" pitchFamily="18" charset="2"/>
              </a:rPr>
              <a:t>，则 </a:t>
            </a:r>
            <a:r>
              <a:rPr lang="en-US" altLang="zh-CN" sz="3200" i="1"/>
              <a:t>k </a:t>
            </a:r>
            <a:r>
              <a:rPr lang="en-US" altLang="zh-CN" sz="3200">
                <a:sym typeface="Symbol" pitchFamily="18" charset="2"/>
              </a:rPr>
              <a:t>  </a:t>
            </a:r>
            <a:r>
              <a:rPr lang="zh-CN" altLang="en-US" sz="3200">
                <a:sym typeface="Symbol" pitchFamily="18" charset="2"/>
              </a:rPr>
              <a:t>，</a:t>
            </a:r>
          </a:p>
        </p:txBody>
      </p:sp>
      <p:sp>
        <p:nvSpPr>
          <p:cNvPr id="3109" name="Rectangle 37"/>
          <p:cNvSpPr>
            <a:spLocks noChangeArrowheads="1"/>
          </p:cNvSpPr>
          <p:nvPr/>
        </p:nvSpPr>
        <p:spPr bwMode="auto">
          <a:xfrm>
            <a:off x="4386263" y="4051300"/>
            <a:ext cx="49641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ym typeface="Symbol" pitchFamily="18" charset="2"/>
              </a:rPr>
              <a:t>此时物体有无限的刚性，</a:t>
            </a:r>
          </a:p>
        </p:txBody>
      </p:sp>
      <p:sp>
        <p:nvSpPr>
          <p:cNvPr id="3113" name="Rectangle 41"/>
          <p:cNvSpPr>
            <a:spLocks noChangeArrowheads="1"/>
          </p:cNvSpPr>
          <p:nvPr/>
        </p:nvSpPr>
        <p:spPr bwMode="auto">
          <a:xfrm>
            <a:off x="142880" y="4775202"/>
            <a:ext cx="8902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ym typeface="Symbol" pitchFamily="18" charset="2"/>
              </a:rPr>
              <a:t>它受作用力不会变形，因而可以瞬时传递力。</a:t>
            </a:r>
          </a:p>
        </p:txBody>
      </p:sp>
      <p:sp>
        <p:nvSpPr>
          <p:cNvPr id="3115" name="Rectangle 43"/>
          <p:cNvSpPr>
            <a:spLocks noChangeArrowheads="1"/>
          </p:cNvSpPr>
          <p:nvPr/>
        </p:nvSpPr>
        <p:spPr bwMode="auto">
          <a:xfrm>
            <a:off x="492142" y="5564188"/>
            <a:ext cx="7947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00"/>
                </a:solidFill>
              </a:rPr>
              <a:t>我们把这种不能变形的物体称为</a:t>
            </a:r>
            <a:r>
              <a:rPr lang="zh-CN" altLang="en-US" sz="3200">
                <a:solidFill>
                  <a:srgbClr val="0000FF"/>
                </a:solidFill>
              </a:rPr>
              <a:t>刚体。</a:t>
            </a:r>
            <a:endParaRPr lang="zh-CN" altLang="en-US" sz="3200">
              <a:solidFill>
                <a:srgbClr val="FF0000"/>
              </a:solidFill>
            </a:endParaRPr>
          </a:p>
        </p:txBody>
      </p:sp>
      <p:sp>
        <p:nvSpPr>
          <p:cNvPr id="31" name="Text Box 31"/>
          <p:cNvSpPr txBox="1">
            <a:spLocks noChangeArrowheads="1"/>
          </p:cNvSpPr>
          <p:nvPr/>
        </p:nvSpPr>
        <p:spPr bwMode="auto">
          <a:xfrm>
            <a:off x="179393" y="677873"/>
            <a:ext cx="19446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一、刚体</a:t>
            </a:r>
          </a:p>
        </p:txBody>
      </p:sp>
      <p:sp>
        <p:nvSpPr>
          <p:cNvPr id="1038" name="Text Box 37"/>
          <p:cNvSpPr txBox="1">
            <a:spLocks noChangeArrowheads="1"/>
          </p:cNvSpPr>
          <p:nvPr/>
        </p:nvSpPr>
        <p:spPr bwMode="auto">
          <a:xfrm>
            <a:off x="107967" y="101612"/>
            <a:ext cx="60483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§5-1 </a:t>
            </a:r>
            <a:r>
              <a:rPr lang="zh-CN" altLang="en-US" dirty="0">
                <a:cs typeface="Times New Roman" pitchFamily="18" charset="0"/>
              </a:rPr>
              <a:t>刚体模型及其运动</a:t>
            </a:r>
          </a:p>
        </p:txBody>
      </p:sp>
    </p:spTree>
    <p:extLst>
      <p:ext uri="{BB962C8B-B14F-4D97-AF65-F5344CB8AC3E}">
        <p14:creationId xmlns:p14="http://schemas.microsoft.com/office/powerpoint/2010/main" val="330012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2" y="548680"/>
            <a:ext cx="8604448" cy="550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27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17" y="1639044"/>
            <a:ext cx="8761413"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273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044" y="44624"/>
            <a:ext cx="31623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95536" y="980728"/>
            <a:ext cx="8208912" cy="1569660"/>
          </a:xfrm>
          <a:prstGeom prst="rect">
            <a:avLst/>
          </a:prstGeom>
        </p:spPr>
        <p:txBody>
          <a:bodyPr wrap="square" lIns="91271" tIns="45638" rIns="91271" bIns="45638">
            <a:spAutoFit/>
          </a:bodyPr>
          <a:lstStyle/>
          <a:p>
            <a:r>
              <a:rPr lang="en-US" altLang="zh-CN" sz="2400" b="0" dirty="0"/>
              <a:t>Box2D</a:t>
            </a:r>
            <a:r>
              <a:rPr lang="zh-CN" altLang="en-US" sz="2400" b="0" dirty="0"/>
              <a:t>是一个用于模拟</a:t>
            </a:r>
            <a:r>
              <a:rPr lang="en-US" altLang="zh-CN" sz="2400" dirty="0">
                <a:solidFill>
                  <a:srgbClr val="009900"/>
                </a:solidFill>
              </a:rPr>
              <a:t>2D</a:t>
            </a:r>
            <a:r>
              <a:rPr lang="zh-CN" altLang="en-US" sz="2400" dirty="0">
                <a:solidFill>
                  <a:srgbClr val="009900"/>
                </a:solidFill>
              </a:rPr>
              <a:t>刚体物体运动和碰撞</a:t>
            </a:r>
            <a:r>
              <a:rPr lang="zh-CN" altLang="en-US" sz="2400" b="0" dirty="0"/>
              <a:t>的</a:t>
            </a:r>
            <a:r>
              <a:rPr lang="en-US" altLang="zh-CN" sz="2400" b="0" dirty="0"/>
              <a:t>C++</a:t>
            </a:r>
            <a:r>
              <a:rPr lang="zh-CN" altLang="en-US" sz="2400" b="0" dirty="0"/>
              <a:t>引擎。编程不仅仅是代码的层面，更多的是研究数学和物理问题。要想模拟逼真的运动必然要解决物理问题，特别是涉及到刚体运动问题（包括自由度）。</a:t>
            </a:r>
            <a:endParaRPr lang="zh-CN" altLang="en-US" sz="2400" dirty="0"/>
          </a:p>
        </p:txBody>
      </p:sp>
      <p:pic>
        <p:nvPicPr>
          <p:cNvPr id="188420" name="Picture 4" descr="http://img.smzy.com/imges/2017/0331/201703311133038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650582"/>
            <a:ext cx="5472608" cy="358673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0471" y="188642"/>
            <a:ext cx="1988045" cy="523220"/>
          </a:xfrm>
          <a:prstGeom prst="rect">
            <a:avLst/>
          </a:prstGeom>
        </p:spPr>
        <p:txBody>
          <a:bodyPr wrap="none" lIns="91271" tIns="45638" rIns="91271" bIns="45638">
            <a:spAutoFit/>
          </a:bodyPr>
          <a:lstStyle/>
          <a:p>
            <a:r>
              <a:rPr lang="zh-CN" altLang="en-US" dirty="0">
                <a:solidFill>
                  <a:srgbClr val="FF0000"/>
                </a:solidFill>
                <a:latin typeface="微软雅黑" pitchFamily="34" charset="-122"/>
                <a:ea typeface="微软雅黑" pitchFamily="34" charset="-122"/>
              </a:rPr>
              <a:t>应用案例：</a:t>
            </a:r>
          </a:p>
        </p:txBody>
      </p:sp>
    </p:spTree>
    <p:extLst>
      <p:ext uri="{BB962C8B-B14F-4D97-AF65-F5344CB8AC3E}">
        <p14:creationId xmlns:p14="http://schemas.microsoft.com/office/powerpoint/2010/main" val="1815750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6"/>
          <p:cNvSpPr>
            <a:spLocks noChangeArrowheads="1"/>
          </p:cNvSpPr>
          <p:nvPr/>
        </p:nvSpPr>
        <p:spPr bwMode="auto">
          <a:xfrm>
            <a:off x="395305" y="4373568"/>
            <a:ext cx="5832475" cy="18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1</a:t>
            </a:r>
            <a:r>
              <a:rPr kumimoji="1" lang="zh-CN" altLang="en-US"/>
              <a:t>、只有垂直转轴的外力分量才产生沿转轴方向的力矩</a:t>
            </a:r>
            <a:r>
              <a:rPr kumimoji="1" lang="en-US" altLang="zh-CN" i="1">
                <a:solidFill>
                  <a:srgbClr val="FF3300"/>
                </a:solidFill>
              </a:rPr>
              <a:t>M</a:t>
            </a:r>
            <a:r>
              <a:rPr kumimoji="1" lang="en-US" altLang="zh-CN" i="1" baseline="-25000">
                <a:solidFill>
                  <a:srgbClr val="FF3300"/>
                </a:solidFill>
              </a:rPr>
              <a:t>z </a:t>
            </a:r>
            <a:r>
              <a:rPr kumimoji="1" lang="zh-CN" altLang="en-US"/>
              <a:t>，而平行于转轴的外力分量产生的力矩 </a:t>
            </a:r>
            <a:r>
              <a:rPr kumimoji="1" lang="en-US" altLang="zh-CN" i="1">
                <a:solidFill>
                  <a:srgbClr val="FF3300"/>
                </a:solidFill>
              </a:rPr>
              <a:t>M</a:t>
            </a:r>
            <a:r>
              <a:rPr kumimoji="1" lang="en-US" altLang="zh-CN" i="1" baseline="-25000">
                <a:solidFill>
                  <a:srgbClr val="FF3300"/>
                </a:solidFill>
              </a:rPr>
              <a:t>xy</a:t>
            </a:r>
            <a:r>
              <a:rPr kumimoji="1" lang="en-US" altLang="zh-CN" i="1">
                <a:solidFill>
                  <a:srgbClr val="FF3300"/>
                </a:solidFill>
              </a:rPr>
              <a:t> </a:t>
            </a:r>
            <a:r>
              <a:rPr kumimoji="1" lang="zh-CN" altLang="en-US"/>
              <a:t>则被轴承上支承力的力矩所抵消。 </a:t>
            </a:r>
          </a:p>
        </p:txBody>
      </p:sp>
      <p:graphicFrame>
        <p:nvGraphicFramePr>
          <p:cNvPr id="17436" name="Object 28"/>
          <p:cNvGraphicFramePr>
            <a:graphicFrameLocks noChangeAspect="1"/>
          </p:cNvGraphicFramePr>
          <p:nvPr/>
        </p:nvGraphicFramePr>
        <p:xfrm>
          <a:off x="1927242" y="2870200"/>
          <a:ext cx="2409825" cy="520700"/>
        </p:xfrm>
        <a:graphic>
          <a:graphicData uri="http://schemas.openxmlformats.org/presentationml/2006/ole">
            <mc:AlternateContent xmlns:mc="http://schemas.openxmlformats.org/markup-compatibility/2006">
              <mc:Choice xmlns:v="urn:schemas-microsoft-com:vml" Requires="v">
                <p:oleObj spid="_x0000_s135030" name="公式" r:id="rId3" imgW="825480" imgH="177480" progId="Equation.3">
                  <p:embed/>
                </p:oleObj>
              </mc:Choice>
              <mc:Fallback>
                <p:oleObj name="公式" r:id="rId3" imgW="82548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242" y="2870200"/>
                        <a:ext cx="240982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37" name="Object 29"/>
          <p:cNvGraphicFramePr>
            <a:graphicFrameLocks noChangeAspect="1"/>
          </p:cNvGraphicFramePr>
          <p:nvPr/>
        </p:nvGraphicFramePr>
        <p:xfrm>
          <a:off x="1927242" y="1989155"/>
          <a:ext cx="2049463" cy="619125"/>
        </p:xfrm>
        <a:graphic>
          <a:graphicData uri="http://schemas.openxmlformats.org/presentationml/2006/ole">
            <mc:AlternateContent xmlns:mc="http://schemas.openxmlformats.org/markup-compatibility/2006">
              <mc:Choice xmlns:v="urn:schemas-microsoft-com:vml" Requires="v">
                <p:oleObj spid="_x0000_s135031" name="公式" r:id="rId5" imgW="672840" imgH="203040" progId="Equation.3">
                  <p:embed/>
                </p:oleObj>
              </mc:Choice>
              <mc:Fallback>
                <p:oleObj name="公式" r:id="rId5" imgW="6728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242" y="1989155"/>
                        <a:ext cx="20494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0"/>
          <p:cNvGrpSpPr>
            <a:grpSpLocks/>
          </p:cNvGrpSpPr>
          <p:nvPr/>
        </p:nvGrpSpPr>
        <p:grpSpPr bwMode="auto">
          <a:xfrm>
            <a:off x="539756" y="1341454"/>
            <a:ext cx="2817813" cy="523873"/>
            <a:chOff x="493" y="1000"/>
            <a:chExt cx="1775" cy="330"/>
          </a:xfrm>
        </p:grpSpPr>
        <p:sp>
          <p:nvSpPr>
            <p:cNvPr id="9255" name="Rectangle 31"/>
            <p:cNvSpPr>
              <a:spLocks noChangeArrowheads="1"/>
            </p:cNvSpPr>
            <p:nvPr/>
          </p:nvSpPr>
          <p:spPr bwMode="auto">
            <a:xfrm>
              <a:off x="624" y="1000"/>
              <a:ext cx="16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latin typeface="宋体" pitchFamily="2" charset="-122"/>
                </a:rPr>
                <a:t>对</a:t>
              </a:r>
              <a:r>
                <a:rPr kumimoji="1" lang="en-US" altLang="zh-CN" i="1"/>
                <a:t>O</a:t>
              </a:r>
              <a:r>
                <a:rPr kumimoji="1" lang="zh-CN" altLang="en-US">
                  <a:latin typeface="宋体" pitchFamily="2" charset="-122"/>
                </a:rPr>
                <a:t>点的力矩：</a:t>
              </a:r>
              <a:endParaRPr kumimoji="1" lang="zh-CN" altLang="en-US" i="1">
                <a:latin typeface="宋体" pitchFamily="2" charset="-122"/>
              </a:endParaRPr>
            </a:p>
          </p:txBody>
        </p:sp>
        <p:graphicFrame>
          <p:nvGraphicFramePr>
            <p:cNvPr id="9230" name="Object 9"/>
            <p:cNvGraphicFramePr>
              <a:graphicFrameLocks noChangeAspect="1"/>
            </p:cNvGraphicFramePr>
            <p:nvPr/>
          </p:nvGraphicFramePr>
          <p:xfrm>
            <a:off x="493" y="1056"/>
            <a:ext cx="179" cy="210"/>
          </p:xfrm>
          <a:graphic>
            <a:graphicData uri="http://schemas.openxmlformats.org/presentationml/2006/ole">
              <mc:AlternateContent xmlns:mc="http://schemas.openxmlformats.org/markup-compatibility/2006">
                <mc:Choice xmlns:v="urn:schemas-microsoft-com:vml" Requires="v">
                  <p:oleObj spid="_x0000_s135032" name="Equation" r:id="rId7" imgW="368280" imgH="431640" progId="Equation.3">
                    <p:embed/>
                  </p:oleObj>
                </mc:Choice>
                <mc:Fallback>
                  <p:oleObj name="Equation" r:id="rId7" imgW="3682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 y="1056"/>
                          <a:ext cx="179"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42" name="Rectangle 34"/>
          <p:cNvSpPr>
            <a:spLocks noChangeArrowheads="1"/>
          </p:cNvSpPr>
          <p:nvPr/>
        </p:nvSpPr>
        <p:spPr bwMode="auto">
          <a:xfrm>
            <a:off x="179405" y="749309"/>
            <a:ext cx="22320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一、力矩</a:t>
            </a:r>
          </a:p>
        </p:txBody>
      </p:sp>
      <p:sp>
        <p:nvSpPr>
          <p:cNvPr id="17443" name="Text Box 35"/>
          <p:cNvSpPr txBox="1">
            <a:spLocks noChangeArrowheads="1"/>
          </p:cNvSpPr>
          <p:nvPr/>
        </p:nvSpPr>
        <p:spPr bwMode="auto">
          <a:xfrm>
            <a:off x="539750" y="2852749"/>
            <a:ext cx="15113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大小：</a:t>
            </a:r>
          </a:p>
        </p:txBody>
      </p:sp>
      <p:grpSp>
        <p:nvGrpSpPr>
          <p:cNvPr id="3" name="Group 88"/>
          <p:cNvGrpSpPr>
            <a:grpSpLocks/>
          </p:cNvGrpSpPr>
          <p:nvPr/>
        </p:nvGrpSpPr>
        <p:grpSpPr bwMode="auto">
          <a:xfrm>
            <a:off x="6372242" y="3424238"/>
            <a:ext cx="2112963" cy="2730500"/>
            <a:chOff x="4014" y="2157"/>
            <a:chExt cx="1331" cy="1720"/>
          </a:xfrm>
        </p:grpSpPr>
        <p:pic>
          <p:nvPicPr>
            <p:cNvPr id="9252" name="Picture 86" descr="图4-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4" y="2341"/>
              <a:ext cx="1331"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53" name="Group 85"/>
            <p:cNvGrpSpPr>
              <a:grpSpLocks/>
            </p:cNvGrpSpPr>
            <p:nvPr/>
          </p:nvGrpSpPr>
          <p:grpSpPr bwMode="auto">
            <a:xfrm>
              <a:off x="4433" y="2157"/>
              <a:ext cx="397" cy="230"/>
              <a:chOff x="4452" y="2769"/>
              <a:chExt cx="397" cy="230"/>
            </a:xfrm>
          </p:grpSpPr>
          <p:sp>
            <p:nvSpPr>
              <p:cNvPr id="9254" name="AutoShape 39"/>
              <p:cNvSpPr>
                <a:spLocks noChangeArrowheads="1"/>
              </p:cNvSpPr>
              <p:nvPr/>
            </p:nvSpPr>
            <p:spPr bwMode="auto">
              <a:xfrm>
                <a:off x="4452" y="2810"/>
                <a:ext cx="176" cy="124"/>
              </a:xfrm>
              <a:prstGeom prst="curvedRightArrow">
                <a:avLst>
                  <a:gd name="adj1" fmla="val 20000"/>
                  <a:gd name="adj2" fmla="val 40000"/>
                  <a:gd name="adj3" fmla="val 47312"/>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aphicFrame>
            <p:nvGraphicFramePr>
              <p:cNvPr id="9229" name="Object 46"/>
              <p:cNvGraphicFramePr>
                <a:graphicFrameLocks noChangeAspect="1"/>
              </p:cNvGraphicFramePr>
              <p:nvPr/>
            </p:nvGraphicFramePr>
            <p:xfrm>
              <a:off x="4584" y="2769"/>
              <a:ext cx="265" cy="230"/>
            </p:xfrm>
            <a:graphic>
              <a:graphicData uri="http://schemas.openxmlformats.org/presentationml/2006/ole">
                <mc:AlternateContent xmlns:mc="http://schemas.openxmlformats.org/markup-compatibility/2006">
                  <mc:Choice xmlns:v="urn:schemas-microsoft-com:vml" Requires="v">
                    <p:oleObj spid="_x0000_s135033" name="Equation" r:id="rId10" imgW="152280" imgH="139680" progId="Equation.3">
                      <p:embed/>
                    </p:oleObj>
                  </mc:Choice>
                  <mc:Fallback>
                    <p:oleObj name="Equation" r:id="rId10" imgW="152280" imgH="139680" progId="Equation.3">
                      <p:embed/>
                      <p:pic>
                        <p:nvPicPr>
                          <p:cNvPr id="0" name=""/>
                          <p:cNvPicPr>
                            <a:picLocks noChangeAspect="1" noChangeArrowheads="1"/>
                          </p:cNvPicPr>
                          <p:nvPr/>
                        </p:nvPicPr>
                        <p:blipFill>
                          <a:blip r:embed="rId11">
                            <a:lum contrast="100000"/>
                            <a:extLst>
                              <a:ext uri="{28A0092B-C50C-407E-A947-70E740481C1C}">
                                <a14:useLocalDpi xmlns:a14="http://schemas.microsoft.com/office/drawing/2010/main" val="0"/>
                              </a:ext>
                            </a:extLst>
                          </a:blip>
                          <a:srcRect/>
                          <a:stretch>
                            <a:fillRect/>
                          </a:stretch>
                        </p:blipFill>
                        <p:spPr bwMode="auto">
                          <a:xfrm>
                            <a:off x="4584" y="2769"/>
                            <a:ext cx="265"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7472" name="AutoShape 64"/>
          <p:cNvSpPr>
            <a:spLocks noChangeArrowheads="1"/>
          </p:cNvSpPr>
          <p:nvPr/>
        </p:nvSpPr>
        <p:spPr bwMode="auto">
          <a:xfrm>
            <a:off x="539755" y="3786192"/>
            <a:ext cx="1223963" cy="720725"/>
          </a:xfrm>
          <a:prstGeom prst="horizontalScroll">
            <a:avLst>
              <a:gd name="adj" fmla="val 12500"/>
            </a:avLst>
          </a:prstGeom>
          <a:solidFill>
            <a:schemeClr val="accent1"/>
          </a:solidFill>
          <a:ln w="9525">
            <a:solidFill>
              <a:schemeClr val="tx1"/>
            </a:solidFill>
            <a:round/>
            <a:headEnd/>
            <a:tailEnd/>
          </a:ln>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r>
              <a:rPr lang="zh-CN" altLang="en-US">
                <a:solidFill>
                  <a:srgbClr val="FF0000"/>
                </a:solidFill>
              </a:rPr>
              <a:t>说明</a:t>
            </a:r>
          </a:p>
        </p:txBody>
      </p:sp>
      <p:sp>
        <p:nvSpPr>
          <p:cNvPr id="9237" name="Text Box 65"/>
          <p:cNvSpPr txBox="1">
            <a:spLocks noChangeArrowheads="1"/>
          </p:cNvSpPr>
          <p:nvPr/>
        </p:nvSpPr>
        <p:spPr bwMode="auto">
          <a:xfrm>
            <a:off x="107950" y="173049"/>
            <a:ext cx="597693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dirty="0">
                <a:cs typeface="Times New Roman" pitchFamily="18" charset="0"/>
              </a:rPr>
              <a:t>§5-2 </a:t>
            </a:r>
            <a:r>
              <a:rPr lang="zh-CN" altLang="en-US" dirty="0">
                <a:cs typeface="Times New Roman" pitchFamily="18" charset="0"/>
              </a:rPr>
              <a:t>力矩 转动惯量 定轴转动定律</a:t>
            </a:r>
          </a:p>
        </p:txBody>
      </p:sp>
      <p:grpSp>
        <p:nvGrpSpPr>
          <p:cNvPr id="9" name="Group 87"/>
          <p:cNvGrpSpPr>
            <a:grpSpLocks/>
          </p:cNvGrpSpPr>
          <p:nvPr/>
        </p:nvGrpSpPr>
        <p:grpSpPr bwMode="auto">
          <a:xfrm>
            <a:off x="6227763" y="1196975"/>
            <a:ext cx="2362200" cy="1843088"/>
            <a:chOff x="3923" y="799"/>
            <a:chExt cx="1488" cy="1161"/>
          </a:xfrm>
        </p:grpSpPr>
        <p:sp>
          <p:nvSpPr>
            <p:cNvPr id="9248" name="Line 68"/>
            <p:cNvSpPr>
              <a:spLocks noChangeShapeType="1"/>
            </p:cNvSpPr>
            <p:nvPr/>
          </p:nvSpPr>
          <p:spPr bwMode="auto">
            <a:xfrm>
              <a:off x="4241" y="1888"/>
              <a:ext cx="998" cy="1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25" name="Object 69"/>
            <p:cNvGraphicFramePr>
              <a:graphicFrameLocks noChangeAspect="1"/>
            </p:cNvGraphicFramePr>
            <p:nvPr/>
          </p:nvGraphicFramePr>
          <p:xfrm>
            <a:off x="5103" y="1616"/>
            <a:ext cx="308" cy="307"/>
          </p:xfrm>
          <a:graphic>
            <a:graphicData uri="http://schemas.openxmlformats.org/presentationml/2006/ole">
              <mc:AlternateContent xmlns:mc="http://schemas.openxmlformats.org/markup-compatibility/2006">
                <mc:Choice xmlns:v="urn:schemas-microsoft-com:vml" Requires="v">
                  <p:oleObj spid="_x0000_s135034" name="公式" r:id="rId12" imgW="126720" imgH="164880" progId="Equation.3">
                    <p:embed/>
                  </p:oleObj>
                </mc:Choice>
                <mc:Fallback>
                  <p:oleObj name="公式" r:id="rId12" imgW="12672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3" y="1616"/>
                          <a:ext cx="308"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9" name="Line 70"/>
            <p:cNvSpPr>
              <a:spLocks noChangeShapeType="1"/>
            </p:cNvSpPr>
            <p:nvPr/>
          </p:nvSpPr>
          <p:spPr bwMode="auto">
            <a:xfrm flipV="1">
              <a:off x="4263" y="1434"/>
              <a:ext cx="431" cy="457"/>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26" name="Object 71"/>
            <p:cNvGraphicFramePr>
              <a:graphicFrameLocks noChangeAspect="1"/>
            </p:cNvGraphicFramePr>
            <p:nvPr/>
          </p:nvGraphicFramePr>
          <p:xfrm>
            <a:off x="4660" y="1148"/>
            <a:ext cx="308" cy="293"/>
          </p:xfrm>
          <a:graphic>
            <a:graphicData uri="http://schemas.openxmlformats.org/presentationml/2006/ole">
              <mc:AlternateContent xmlns:mc="http://schemas.openxmlformats.org/markup-compatibility/2006">
                <mc:Choice xmlns:v="urn:schemas-microsoft-com:vml" Requires="v">
                  <p:oleObj spid="_x0000_s135035" name="公式" r:id="rId14" imgW="164880" imgH="203040" progId="Equation.3">
                    <p:embed/>
                  </p:oleObj>
                </mc:Choice>
                <mc:Fallback>
                  <p:oleObj name="公式" r:id="rId14" imgW="16488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60" y="1148"/>
                          <a:ext cx="308"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50" name="Line 72"/>
            <p:cNvSpPr>
              <a:spLocks noChangeShapeType="1"/>
            </p:cNvSpPr>
            <p:nvPr/>
          </p:nvSpPr>
          <p:spPr bwMode="auto">
            <a:xfrm flipH="1" flipV="1">
              <a:off x="4257" y="935"/>
              <a:ext cx="0" cy="953"/>
            </a:xfrm>
            <a:prstGeom prst="line">
              <a:avLst/>
            </a:prstGeom>
            <a:noFill/>
            <a:ln w="38100">
              <a:solidFill>
                <a:srgbClr val="0000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227" name="Object 73"/>
            <p:cNvGraphicFramePr>
              <a:graphicFrameLocks noChangeAspect="1"/>
            </p:cNvGraphicFramePr>
            <p:nvPr/>
          </p:nvGraphicFramePr>
          <p:xfrm>
            <a:off x="3923" y="799"/>
            <a:ext cx="307" cy="270"/>
          </p:xfrm>
          <a:graphic>
            <a:graphicData uri="http://schemas.openxmlformats.org/presentationml/2006/ole">
              <mc:AlternateContent xmlns:mc="http://schemas.openxmlformats.org/markup-compatibility/2006">
                <mc:Choice xmlns:v="urn:schemas-microsoft-com:vml" Requires="v">
                  <p:oleObj spid="_x0000_s135036" name="公式" r:id="rId16" imgW="203040" imgH="203040" progId="Equation.3">
                    <p:embed/>
                  </p:oleObj>
                </mc:Choice>
                <mc:Fallback>
                  <p:oleObj name="公式" r:id="rId16" imgW="203040" imgH="203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23" y="799"/>
                          <a:ext cx="307" cy="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51" name="Arc 74"/>
            <p:cNvSpPr>
              <a:spLocks/>
            </p:cNvSpPr>
            <p:nvPr/>
          </p:nvSpPr>
          <p:spPr bwMode="auto">
            <a:xfrm flipV="1">
              <a:off x="4052" y="1752"/>
              <a:ext cx="552" cy="208"/>
            </a:xfrm>
            <a:custGeom>
              <a:avLst/>
              <a:gdLst>
                <a:gd name="T0" fmla="*/ 0 w 21076"/>
                <a:gd name="T1" fmla="*/ 0 h 17219"/>
                <a:gd name="T2" fmla="*/ 0 w 21076"/>
                <a:gd name="T3" fmla="*/ 0 h 17219"/>
                <a:gd name="T4" fmla="*/ 0 w 21076"/>
                <a:gd name="T5" fmla="*/ 0 h 17219"/>
                <a:gd name="T6" fmla="*/ 0 60000 65536"/>
                <a:gd name="T7" fmla="*/ 0 60000 65536"/>
                <a:gd name="T8" fmla="*/ 0 60000 65536"/>
                <a:gd name="T9" fmla="*/ 0 w 21076"/>
                <a:gd name="T10" fmla="*/ 0 h 17219"/>
                <a:gd name="T11" fmla="*/ 21076 w 21076"/>
                <a:gd name="T12" fmla="*/ 17219 h 17219"/>
              </a:gdLst>
              <a:ahLst/>
              <a:cxnLst>
                <a:cxn ang="T6">
                  <a:pos x="T0" y="T1"/>
                </a:cxn>
                <a:cxn ang="T7">
                  <a:pos x="T2" y="T3"/>
                </a:cxn>
                <a:cxn ang="T8">
                  <a:pos x="T4" y="T5"/>
                </a:cxn>
              </a:cxnLst>
              <a:rect l="T9" t="T10" r="T11" b="T12"/>
              <a:pathLst>
                <a:path w="21076" h="17219" fill="none" extrusionOk="0">
                  <a:moveTo>
                    <a:pt x="21075" y="4729"/>
                  </a:moveTo>
                  <a:cubicBezTo>
                    <a:pt x="19957" y="9711"/>
                    <a:pt x="17111" y="14136"/>
                    <a:pt x="13040" y="17218"/>
                  </a:cubicBezTo>
                </a:path>
                <a:path w="21076" h="17219" stroke="0" extrusionOk="0">
                  <a:moveTo>
                    <a:pt x="21075" y="4729"/>
                  </a:moveTo>
                  <a:cubicBezTo>
                    <a:pt x="19957" y="9711"/>
                    <a:pt x="17111" y="14136"/>
                    <a:pt x="13040" y="17218"/>
                  </a:cubicBezTo>
                  <a:lnTo>
                    <a:pt x="0" y="0"/>
                  </a:lnTo>
                  <a:close/>
                </a:path>
              </a:pathLst>
            </a:custGeom>
            <a:noFill/>
            <a:ln w="28575">
              <a:solidFill>
                <a:schemeClr val="tx1"/>
              </a:solidFill>
              <a:round/>
              <a:headEnd type="none" w="sm" len="sm"/>
              <a:tailEnd type="triangl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228" name="Object 75"/>
            <p:cNvGraphicFramePr>
              <a:graphicFrameLocks noChangeAspect="1"/>
            </p:cNvGraphicFramePr>
            <p:nvPr/>
          </p:nvGraphicFramePr>
          <p:xfrm>
            <a:off x="4513" y="1570"/>
            <a:ext cx="312" cy="325"/>
          </p:xfrm>
          <a:graphic>
            <a:graphicData uri="http://schemas.openxmlformats.org/presentationml/2006/ole">
              <mc:AlternateContent xmlns:mc="http://schemas.openxmlformats.org/markup-compatibility/2006">
                <mc:Choice xmlns:v="urn:schemas-microsoft-com:vml" Requires="v">
                  <p:oleObj spid="_x0000_s135037" name="公式" r:id="rId18" imgW="139680" imgH="164880" progId="Equation.3">
                    <p:embed/>
                  </p:oleObj>
                </mc:Choice>
                <mc:Fallback>
                  <p:oleObj name="公式" r:id="rId18" imgW="139680" imgH="1648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13" y="1570"/>
                          <a:ext cx="312"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239" name="矩形 25"/>
          <p:cNvSpPr>
            <a:spLocks noChangeArrowheads="1"/>
          </p:cNvSpPr>
          <p:nvPr/>
        </p:nvSpPr>
        <p:spPr bwMode="auto">
          <a:xfrm>
            <a:off x="7429500" y="5929330"/>
            <a:ext cx="1214438" cy="357187"/>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nvGrpSpPr>
          <p:cNvPr id="10" name="组合 53"/>
          <p:cNvGrpSpPr>
            <a:grpSpLocks/>
          </p:cNvGrpSpPr>
          <p:nvPr/>
        </p:nvGrpSpPr>
        <p:grpSpPr bwMode="auto">
          <a:xfrm>
            <a:off x="5786455" y="642942"/>
            <a:ext cx="3214687" cy="2687637"/>
            <a:chOff x="3286116" y="1142984"/>
            <a:chExt cx="3214688" cy="2687636"/>
          </a:xfrm>
        </p:grpSpPr>
        <p:sp>
          <p:nvSpPr>
            <p:cNvPr id="9241" name="平行四边形 3"/>
            <p:cNvSpPr>
              <a:spLocks noChangeArrowheads="1"/>
            </p:cNvSpPr>
            <p:nvPr/>
          </p:nvSpPr>
          <p:spPr bwMode="auto">
            <a:xfrm>
              <a:off x="3286116" y="2184384"/>
              <a:ext cx="3214688" cy="1643063"/>
            </a:xfrm>
            <a:prstGeom prst="parallelogram">
              <a:avLst>
                <a:gd name="adj" fmla="val 53505"/>
              </a:avLst>
            </a:prstGeom>
            <a:solidFill>
              <a:schemeClr val="accent1"/>
            </a:solidFill>
            <a:ln w="9525" algn="ctr">
              <a:solidFill>
                <a:schemeClr val="tx1"/>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9242" name="平行四边形 4"/>
            <p:cNvSpPr>
              <a:spLocks noChangeArrowheads="1"/>
            </p:cNvSpPr>
            <p:nvPr/>
          </p:nvSpPr>
          <p:spPr bwMode="auto">
            <a:xfrm rot="5045229">
              <a:off x="3835392" y="1122346"/>
              <a:ext cx="2044700" cy="2085975"/>
            </a:xfrm>
            <a:prstGeom prst="parallelogram">
              <a:avLst>
                <a:gd name="adj" fmla="val 25000"/>
              </a:avLst>
            </a:prstGeom>
            <a:solidFill>
              <a:schemeClr val="accent1"/>
            </a:solidFill>
            <a:ln w="9525" algn="ctr">
              <a:solidFill>
                <a:schemeClr val="tx1"/>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cxnSp>
          <p:nvCxnSpPr>
            <p:cNvPr id="9243" name="直接箭头连接符 6"/>
            <p:cNvCxnSpPr>
              <a:cxnSpLocks noChangeShapeType="1"/>
            </p:cNvCxnSpPr>
            <p:nvPr/>
          </p:nvCxnSpPr>
          <p:spPr bwMode="auto">
            <a:xfrm flipV="1">
              <a:off x="4643429" y="2970197"/>
              <a:ext cx="714375" cy="64293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44" name="直接箭头连接符 10"/>
            <p:cNvCxnSpPr>
              <a:cxnSpLocks noChangeShapeType="1"/>
            </p:cNvCxnSpPr>
            <p:nvPr/>
          </p:nvCxnSpPr>
          <p:spPr bwMode="auto">
            <a:xfrm rot="5400000" flipH="1" flipV="1">
              <a:off x="5036335" y="2434416"/>
              <a:ext cx="857250" cy="214312"/>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245" name="直接箭头连接符 13"/>
            <p:cNvCxnSpPr>
              <a:cxnSpLocks noChangeShapeType="1"/>
            </p:cNvCxnSpPr>
            <p:nvPr/>
          </p:nvCxnSpPr>
          <p:spPr bwMode="auto">
            <a:xfrm>
              <a:off x="5357804" y="2970197"/>
              <a:ext cx="571500" cy="71437"/>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9246" name="直接箭头连接符 15"/>
            <p:cNvCxnSpPr>
              <a:cxnSpLocks noChangeShapeType="1"/>
            </p:cNvCxnSpPr>
            <p:nvPr/>
          </p:nvCxnSpPr>
          <p:spPr bwMode="auto">
            <a:xfrm rot="16200000" flipV="1">
              <a:off x="4822022" y="2434416"/>
              <a:ext cx="1000125" cy="71438"/>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graphicFrame>
          <p:nvGraphicFramePr>
            <p:cNvPr id="4" name="Object 27"/>
            <p:cNvGraphicFramePr>
              <a:graphicFrameLocks noChangeAspect="1"/>
            </p:cNvGraphicFramePr>
            <p:nvPr/>
          </p:nvGraphicFramePr>
          <p:xfrm>
            <a:off x="4286243" y="3327385"/>
            <a:ext cx="385681" cy="503235"/>
          </p:xfrm>
          <a:graphic>
            <a:graphicData uri="http://schemas.openxmlformats.org/presentationml/2006/ole">
              <mc:AlternateContent xmlns:mc="http://schemas.openxmlformats.org/markup-compatibility/2006">
                <mc:Choice xmlns:v="urn:schemas-microsoft-com:vml" Requires="v">
                  <p:oleObj spid="_x0000_s135038" name="公式" r:id="rId20" imgW="126720" imgH="164880" progId="Equation.3">
                    <p:embed/>
                  </p:oleObj>
                </mc:Choice>
                <mc:Fallback>
                  <p:oleObj name="公式" r:id="rId20" imgW="126720" imgH="1648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6243" y="3327385"/>
                          <a:ext cx="385681" cy="503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7"/>
            <p:cNvGraphicFramePr>
              <a:graphicFrameLocks noChangeAspect="1"/>
            </p:cNvGraphicFramePr>
            <p:nvPr/>
          </p:nvGraphicFramePr>
          <p:xfrm>
            <a:off x="5572127" y="1755749"/>
            <a:ext cx="503132" cy="619122"/>
          </p:xfrm>
          <a:graphic>
            <a:graphicData uri="http://schemas.openxmlformats.org/presentationml/2006/ole">
              <mc:AlternateContent xmlns:mc="http://schemas.openxmlformats.org/markup-compatibility/2006">
                <mc:Choice xmlns:v="urn:schemas-microsoft-com:vml" Requires="v">
                  <p:oleObj spid="_x0000_s135039" name="公式" r:id="rId22" imgW="164880" imgH="203040" progId="Equation.3">
                    <p:embed/>
                  </p:oleObj>
                </mc:Choice>
                <mc:Fallback>
                  <p:oleObj name="公式" r:id="rId22" imgW="164880" imgH="2030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72127" y="1755749"/>
                          <a:ext cx="503132" cy="6191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弧形 62"/>
            <p:cNvSpPr/>
            <p:nvPr/>
          </p:nvSpPr>
          <p:spPr bwMode="auto">
            <a:xfrm rot="10458250">
              <a:off x="4672003" y="2619358"/>
              <a:ext cx="428625" cy="642937"/>
            </a:xfrm>
            <a:prstGeom prst="arc">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zh-CN" altLang="en-US"/>
            </a:p>
          </p:txBody>
        </p:sp>
        <p:graphicFrame>
          <p:nvGraphicFramePr>
            <p:cNvPr id="7183" name="Object 15"/>
            <p:cNvGraphicFramePr>
              <a:graphicFrameLocks noChangeAspect="1"/>
            </p:cNvGraphicFramePr>
            <p:nvPr/>
          </p:nvGraphicFramePr>
          <p:xfrm>
            <a:off x="4357681" y="2970195"/>
            <a:ext cx="285692" cy="395008"/>
          </p:xfrm>
          <a:graphic>
            <a:graphicData uri="http://schemas.openxmlformats.org/presentationml/2006/ole">
              <mc:AlternateContent xmlns:mc="http://schemas.openxmlformats.org/markup-compatibility/2006">
                <mc:Choice xmlns:v="urn:schemas-microsoft-com:vml" Requires="v">
                  <p:oleObj spid="_x0000_s135040" name="公式" r:id="rId24" imgW="126720" imgH="177480" progId="Equation.3">
                    <p:embed/>
                  </p:oleObj>
                </mc:Choice>
                <mc:Fallback>
                  <p:oleObj name="公式" r:id="rId24" imgW="12672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57681" y="2970195"/>
                          <a:ext cx="285692" cy="395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0"/>
            <p:cNvGraphicFramePr>
              <a:graphicFrameLocks noChangeAspect="1"/>
            </p:cNvGraphicFramePr>
            <p:nvPr/>
          </p:nvGraphicFramePr>
          <p:xfrm>
            <a:off x="5403842" y="3086083"/>
            <a:ext cx="850900" cy="735012"/>
          </p:xfrm>
          <a:graphic>
            <a:graphicData uri="http://schemas.openxmlformats.org/presentationml/2006/ole">
              <mc:AlternateContent xmlns:mc="http://schemas.openxmlformats.org/markup-compatibility/2006">
                <mc:Choice xmlns:v="urn:schemas-microsoft-com:vml" Requires="v">
                  <p:oleObj spid="_x0000_s135041" name="公式" r:id="rId26" imgW="279360" imgH="241200" progId="Equation.3">
                    <p:embed/>
                  </p:oleObj>
                </mc:Choice>
                <mc:Fallback>
                  <p:oleObj name="公式" r:id="rId26" imgW="279360" imgH="2412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03842" y="3086083"/>
                          <a:ext cx="850900" cy="73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1"/>
            <p:cNvGraphicFramePr>
              <a:graphicFrameLocks noChangeAspect="1"/>
            </p:cNvGraphicFramePr>
            <p:nvPr/>
          </p:nvGraphicFramePr>
          <p:xfrm>
            <a:off x="4668828" y="1528746"/>
            <a:ext cx="657225" cy="619125"/>
          </p:xfrm>
          <a:graphic>
            <a:graphicData uri="http://schemas.openxmlformats.org/presentationml/2006/ole">
              <mc:AlternateContent xmlns:mc="http://schemas.openxmlformats.org/markup-compatibility/2006">
                <mc:Choice xmlns:v="urn:schemas-microsoft-com:vml" Requires="v">
                  <p:oleObj spid="_x0000_s135042" name="公式" r:id="rId28" imgW="215640" imgH="203040" progId="Equation.3">
                    <p:embed/>
                  </p:oleObj>
                </mc:Choice>
                <mc:Fallback>
                  <p:oleObj name="公式" r:id="rId28" imgW="215640" imgH="2030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68828" y="1528746"/>
                          <a:ext cx="657225"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72936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827088" y="1073154"/>
            <a:ext cx="4343400" cy="989013"/>
            <a:chOff x="816" y="1034"/>
            <a:chExt cx="2736" cy="623"/>
          </a:xfrm>
        </p:grpSpPr>
        <p:sp>
          <p:nvSpPr>
            <p:cNvPr id="10252" name="Text Box 7"/>
            <p:cNvSpPr txBox="1">
              <a:spLocks noChangeArrowheads="1"/>
            </p:cNvSpPr>
            <p:nvPr/>
          </p:nvSpPr>
          <p:spPr bwMode="auto">
            <a:xfrm>
              <a:off x="816" y="1056"/>
              <a:ext cx="273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b="0">
                  <a:solidFill>
                    <a:schemeClr val="tx2"/>
                  </a:solidFill>
                  <a:latin typeface="宋体" pitchFamily="2" charset="-122"/>
                </a:rPr>
                <a:t>          </a:t>
              </a:r>
              <a:r>
                <a:rPr kumimoji="1" lang="zh-CN" altLang="en-US">
                  <a:solidFill>
                    <a:schemeClr val="tx2"/>
                  </a:solidFill>
                  <a:latin typeface="宋体" pitchFamily="2" charset="-122"/>
                </a:rPr>
                <a:t>是转轴到力作用线的距离，称为</a:t>
              </a:r>
              <a:r>
                <a:rPr kumimoji="1" lang="zh-CN" altLang="en-US">
                  <a:solidFill>
                    <a:srgbClr val="0000FF"/>
                  </a:solidFill>
                  <a:latin typeface="宋体" pitchFamily="2" charset="-122"/>
                </a:rPr>
                <a:t>力臂</a:t>
              </a:r>
              <a:r>
                <a:rPr kumimoji="1" lang="zh-CN" altLang="en-US" b="0">
                  <a:solidFill>
                    <a:schemeClr val="tx2"/>
                  </a:solidFill>
                  <a:latin typeface="宋体" pitchFamily="2" charset="-122"/>
                </a:rPr>
                <a:t>。</a:t>
              </a:r>
            </a:p>
          </p:txBody>
        </p:sp>
        <p:graphicFrame>
          <p:nvGraphicFramePr>
            <p:cNvPr id="10244" name="Object 8"/>
            <p:cNvGraphicFramePr>
              <a:graphicFrameLocks noChangeAspect="1"/>
            </p:cNvGraphicFramePr>
            <p:nvPr/>
          </p:nvGraphicFramePr>
          <p:xfrm>
            <a:off x="816" y="1034"/>
            <a:ext cx="1205" cy="364"/>
          </p:xfrm>
          <a:graphic>
            <a:graphicData uri="http://schemas.openxmlformats.org/presentationml/2006/ole">
              <mc:AlternateContent xmlns:mc="http://schemas.openxmlformats.org/markup-compatibility/2006">
                <mc:Choice xmlns:v="urn:schemas-microsoft-com:vml" Requires="v">
                  <p:oleObj spid="_x0000_s135374" name="公式" r:id="rId3" imgW="672840" imgH="203040" progId="Equation.3">
                    <p:embed/>
                  </p:oleObj>
                </mc:Choice>
                <mc:Fallback>
                  <p:oleObj name="公式" r:id="rId3" imgW="67284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034"/>
                          <a:ext cx="1205"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586" name="Object 10"/>
          <p:cNvGraphicFramePr>
            <a:graphicFrameLocks noChangeAspect="1"/>
          </p:cNvGraphicFramePr>
          <p:nvPr/>
        </p:nvGraphicFramePr>
        <p:xfrm>
          <a:off x="971567" y="260367"/>
          <a:ext cx="4430713" cy="612775"/>
        </p:xfrm>
        <a:graphic>
          <a:graphicData uri="http://schemas.openxmlformats.org/presentationml/2006/ole">
            <mc:AlternateContent xmlns:mc="http://schemas.openxmlformats.org/markup-compatibility/2006">
              <mc:Choice xmlns:v="urn:schemas-microsoft-com:vml" Requires="v">
                <p:oleObj spid="_x0000_s135375" name="公式" r:id="rId5" imgW="1320480" imgH="215640" progId="Equation.3">
                  <p:embed/>
                </p:oleObj>
              </mc:Choice>
              <mc:Fallback>
                <p:oleObj name="公式" r:id="rId5" imgW="13204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67" y="260367"/>
                        <a:ext cx="443071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7" name="Text Box 11"/>
          <p:cNvSpPr txBox="1">
            <a:spLocks noChangeArrowheads="1"/>
          </p:cNvSpPr>
          <p:nvPr/>
        </p:nvSpPr>
        <p:spPr bwMode="auto">
          <a:xfrm>
            <a:off x="138118" y="284166"/>
            <a:ext cx="12652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schemeClr val="tx2"/>
                </a:solidFill>
              </a:rPr>
              <a:t>   2</a:t>
            </a:r>
            <a:r>
              <a:rPr kumimoji="1" lang="zh-CN" altLang="en-US">
                <a:solidFill>
                  <a:schemeClr val="tx2"/>
                </a:solidFill>
              </a:rPr>
              <a:t>、</a:t>
            </a:r>
          </a:p>
        </p:txBody>
      </p:sp>
      <p:sp>
        <p:nvSpPr>
          <p:cNvPr id="24593" name="Text Box 17"/>
          <p:cNvSpPr txBox="1">
            <a:spLocks noChangeArrowheads="1"/>
          </p:cNvSpPr>
          <p:nvPr/>
        </p:nvSpPr>
        <p:spPr bwMode="auto">
          <a:xfrm>
            <a:off x="395288" y="2565404"/>
            <a:ext cx="5184775"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en-US" altLang="zh-CN">
                <a:solidFill>
                  <a:schemeClr val="tx2"/>
                </a:solidFill>
              </a:rPr>
              <a:t>3</a:t>
            </a:r>
            <a:r>
              <a:rPr kumimoji="1" lang="zh-CN" altLang="en-US">
                <a:solidFill>
                  <a:schemeClr val="tx2"/>
                </a:solidFill>
              </a:rPr>
              <a:t>、在转轴方向确定后，力对转轴的力矩方向可用正负号表示。</a:t>
            </a:r>
          </a:p>
        </p:txBody>
      </p:sp>
      <p:sp>
        <p:nvSpPr>
          <p:cNvPr id="24621" name="Text Box 45"/>
          <p:cNvSpPr txBox="1">
            <a:spLocks noChangeArrowheads="1"/>
          </p:cNvSpPr>
          <p:nvPr/>
        </p:nvSpPr>
        <p:spPr bwMode="auto">
          <a:xfrm>
            <a:off x="395305" y="3716348"/>
            <a:ext cx="58324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刚体所受的关于定轴的合力矩：</a:t>
            </a:r>
          </a:p>
        </p:txBody>
      </p:sp>
      <p:graphicFrame>
        <p:nvGraphicFramePr>
          <p:cNvPr id="24622" name="Object 46"/>
          <p:cNvGraphicFramePr>
            <a:graphicFrameLocks noChangeAspect="1"/>
          </p:cNvGraphicFramePr>
          <p:nvPr/>
        </p:nvGraphicFramePr>
        <p:xfrm>
          <a:off x="971554" y="4508500"/>
          <a:ext cx="4402138" cy="1741488"/>
        </p:xfrm>
        <a:graphic>
          <a:graphicData uri="http://schemas.openxmlformats.org/presentationml/2006/ole">
            <mc:AlternateContent xmlns:mc="http://schemas.openxmlformats.org/markup-compatibility/2006">
              <mc:Choice xmlns:v="urn:schemas-microsoft-com:vml" Requires="v">
                <p:oleObj spid="_x0000_s135376" name="公式" r:id="rId7" imgW="1473120" imgH="583920" progId="Equation.3">
                  <p:embed/>
                </p:oleObj>
              </mc:Choice>
              <mc:Fallback>
                <p:oleObj name="公式" r:id="rId7" imgW="1473120" imgH="58392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971554" y="4508500"/>
                        <a:ext cx="4402138"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pic>
        <p:nvPicPr>
          <p:cNvPr id="24647" name="Picture 71" descr="图4-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6342" y="476250"/>
            <a:ext cx="211296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48" name="Picture 72" descr="T3-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24526" y="3500438"/>
            <a:ext cx="2951163"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1" name="矩形 11"/>
          <p:cNvSpPr>
            <a:spLocks noChangeArrowheads="1"/>
          </p:cNvSpPr>
          <p:nvPr/>
        </p:nvSpPr>
        <p:spPr bwMode="auto">
          <a:xfrm>
            <a:off x="7286625" y="2714625"/>
            <a:ext cx="1214438" cy="357188"/>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2216945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6"/>
          <p:cNvSpPr txBox="1">
            <a:spLocks noChangeArrowheads="1"/>
          </p:cNvSpPr>
          <p:nvPr/>
        </p:nvSpPr>
        <p:spPr bwMode="auto">
          <a:xfrm>
            <a:off x="93663" y="115892"/>
            <a:ext cx="41910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二</a:t>
            </a:r>
            <a:r>
              <a:rPr kumimoji="1" lang="zh-CN" altLang="en-US">
                <a:latin typeface="宋体" pitchFamily="2" charset="-122"/>
              </a:rPr>
              <a:t>、角速度矢量</a:t>
            </a:r>
          </a:p>
        </p:txBody>
      </p:sp>
      <p:sp>
        <p:nvSpPr>
          <p:cNvPr id="8207" name="Text Box 15"/>
          <p:cNvSpPr txBox="1">
            <a:spLocks noChangeArrowheads="1"/>
          </p:cNvSpPr>
          <p:nvPr/>
        </p:nvSpPr>
        <p:spPr bwMode="auto">
          <a:xfrm>
            <a:off x="468313" y="908058"/>
            <a:ext cx="4608512"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latin typeface="宋体" pitchFamily="2" charset="-122"/>
              </a:rPr>
              <a:t>角速度的方向：与刚体转动方向呈右手螺旋关系。</a:t>
            </a:r>
          </a:p>
        </p:txBody>
      </p:sp>
      <p:sp>
        <p:nvSpPr>
          <p:cNvPr id="8209" name="Text Box 17"/>
          <p:cNvSpPr txBox="1">
            <a:spLocks noChangeArrowheads="1"/>
          </p:cNvSpPr>
          <p:nvPr/>
        </p:nvSpPr>
        <p:spPr bwMode="auto">
          <a:xfrm>
            <a:off x="468315" y="3141668"/>
            <a:ext cx="8135937"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latin typeface="宋体" pitchFamily="2" charset="-122"/>
              </a:rPr>
              <a:t>    </a:t>
            </a:r>
            <a:r>
              <a:rPr kumimoji="1" lang="zh-CN" altLang="en-US">
                <a:latin typeface="宋体" pitchFamily="2" charset="-122"/>
              </a:rPr>
              <a:t>在定轴转动中，角速度的方向沿转轴方向。因此，</a:t>
            </a:r>
            <a:r>
              <a:rPr kumimoji="1" lang="zh-CN" altLang="en-US"/>
              <a:t>计算中可用正负表示角速度的方向。 </a:t>
            </a:r>
          </a:p>
        </p:txBody>
      </p:sp>
      <p:sp>
        <p:nvSpPr>
          <p:cNvPr id="8210" name="Rectangle 18"/>
          <p:cNvSpPr>
            <a:spLocks noChangeArrowheads="1"/>
          </p:cNvSpPr>
          <p:nvPr/>
        </p:nvSpPr>
        <p:spPr bwMode="auto">
          <a:xfrm>
            <a:off x="468330" y="4363665"/>
            <a:ext cx="64087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nchor="ct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线速度和角速度之间的矢量关系 ：</a:t>
            </a:r>
          </a:p>
        </p:txBody>
      </p:sp>
      <p:graphicFrame>
        <p:nvGraphicFramePr>
          <p:cNvPr id="8211" name="Object 19"/>
          <p:cNvGraphicFramePr>
            <a:graphicFrameLocks noChangeAspect="1"/>
          </p:cNvGraphicFramePr>
          <p:nvPr/>
        </p:nvGraphicFramePr>
        <p:xfrm>
          <a:off x="2268541" y="5229242"/>
          <a:ext cx="1751012" cy="531813"/>
        </p:xfrm>
        <a:graphic>
          <a:graphicData uri="http://schemas.openxmlformats.org/presentationml/2006/ole">
            <mc:AlternateContent xmlns:mc="http://schemas.openxmlformats.org/markup-compatibility/2006">
              <mc:Choice xmlns:v="urn:schemas-microsoft-com:vml" Requires="v">
                <p:oleObj spid="_x0000_s136262" name="Equation" r:id="rId3" imgW="583920" imgH="177480" progId="Equation.3">
                  <p:embed/>
                </p:oleObj>
              </mc:Choice>
              <mc:Fallback>
                <p:oleObj name="Equation" r:id="rId3" imgW="583920" imgH="17748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268541" y="5229242"/>
                        <a:ext cx="175101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226" name="Picture 34" descr="图4-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765175"/>
            <a:ext cx="331152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8" name="Picture 36" descr="图4-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4076701"/>
            <a:ext cx="2303462"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矩形 8"/>
          <p:cNvSpPr>
            <a:spLocks noChangeArrowheads="1"/>
          </p:cNvSpPr>
          <p:nvPr/>
        </p:nvSpPr>
        <p:spPr bwMode="auto">
          <a:xfrm>
            <a:off x="6715125" y="2643205"/>
            <a:ext cx="1214438" cy="357187"/>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1274" name="矩形 9"/>
          <p:cNvSpPr>
            <a:spLocks noChangeArrowheads="1"/>
          </p:cNvSpPr>
          <p:nvPr/>
        </p:nvSpPr>
        <p:spPr bwMode="auto">
          <a:xfrm>
            <a:off x="7715250" y="6000750"/>
            <a:ext cx="1214438" cy="357188"/>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952842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ChangeArrowheads="1"/>
          </p:cNvSpPr>
          <p:nvPr/>
        </p:nvSpPr>
        <p:spPr bwMode="auto">
          <a:xfrm>
            <a:off x="90505" y="260358"/>
            <a:ext cx="37607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三、定轴转动定律</a:t>
            </a:r>
          </a:p>
        </p:txBody>
      </p:sp>
      <p:sp>
        <p:nvSpPr>
          <p:cNvPr id="25608" name="Rectangle 8"/>
          <p:cNvSpPr>
            <a:spLocks noChangeArrowheads="1"/>
          </p:cNvSpPr>
          <p:nvPr/>
        </p:nvSpPr>
        <p:spPr bwMode="auto">
          <a:xfrm>
            <a:off x="468313" y="2349508"/>
            <a:ext cx="4679950" cy="52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6" tIns="45956" rIns="91906" bIns="45956">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t>应用牛顿第二定律，可得：</a:t>
            </a:r>
          </a:p>
        </p:txBody>
      </p:sp>
      <p:grpSp>
        <p:nvGrpSpPr>
          <p:cNvPr id="2" name="Group 45"/>
          <p:cNvGrpSpPr>
            <a:grpSpLocks/>
          </p:cNvGrpSpPr>
          <p:nvPr/>
        </p:nvGrpSpPr>
        <p:grpSpPr bwMode="auto">
          <a:xfrm>
            <a:off x="395288" y="862013"/>
            <a:ext cx="4598987" cy="1344612"/>
            <a:chOff x="249" y="725"/>
            <a:chExt cx="2592" cy="847"/>
          </a:xfrm>
        </p:grpSpPr>
        <p:sp>
          <p:nvSpPr>
            <p:cNvPr id="12305" name="Text Box 26"/>
            <p:cNvSpPr txBox="1">
              <a:spLocks noChangeArrowheads="1"/>
            </p:cNvSpPr>
            <p:nvPr/>
          </p:nvSpPr>
          <p:spPr bwMode="auto">
            <a:xfrm>
              <a:off x="249" y="754"/>
              <a:ext cx="25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t>对刚体中任一质量元</a:t>
              </a:r>
            </a:p>
          </p:txBody>
        </p:sp>
        <p:graphicFrame>
          <p:nvGraphicFramePr>
            <p:cNvPr id="12294" name="Object 27"/>
            <p:cNvGraphicFramePr>
              <a:graphicFrameLocks noChangeAspect="1"/>
            </p:cNvGraphicFramePr>
            <p:nvPr/>
          </p:nvGraphicFramePr>
          <p:xfrm>
            <a:off x="2157" y="725"/>
            <a:ext cx="480" cy="392"/>
          </p:xfrm>
          <a:graphic>
            <a:graphicData uri="http://schemas.openxmlformats.org/presentationml/2006/ole">
              <mc:AlternateContent xmlns:mc="http://schemas.openxmlformats.org/markup-compatibility/2006">
                <mc:Choice xmlns:v="urn:schemas-microsoft-com:vml" Requires="v">
                  <p:oleObj spid="_x0000_s137694" name="公式" r:id="rId3" imgW="279360" imgH="228600" progId="Equation.3">
                    <p:embed/>
                  </p:oleObj>
                </mc:Choice>
                <mc:Fallback>
                  <p:oleObj name="公式" r:id="rId3" imgW="2793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 y="725"/>
                          <a:ext cx="480"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306" name="Group 41"/>
            <p:cNvGrpSpPr>
              <a:grpSpLocks/>
            </p:cNvGrpSpPr>
            <p:nvPr/>
          </p:nvGrpSpPr>
          <p:grpSpPr bwMode="auto">
            <a:xfrm>
              <a:off x="295" y="1106"/>
              <a:ext cx="2006" cy="466"/>
              <a:chOff x="295" y="1106"/>
              <a:chExt cx="2006" cy="466"/>
            </a:xfrm>
          </p:grpSpPr>
          <p:sp>
            <p:nvSpPr>
              <p:cNvPr id="12307" name="Rectangle 28"/>
              <p:cNvSpPr>
                <a:spLocks noChangeArrowheads="1"/>
              </p:cNvSpPr>
              <p:nvPr/>
            </p:nvSpPr>
            <p:spPr bwMode="auto">
              <a:xfrm>
                <a:off x="295" y="1162"/>
                <a:ext cx="7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t>受外力</a:t>
                </a:r>
              </a:p>
            </p:txBody>
          </p:sp>
          <p:graphicFrame>
            <p:nvGraphicFramePr>
              <p:cNvPr id="12295" name="Object 29"/>
              <p:cNvGraphicFramePr>
                <a:graphicFrameLocks noChangeAspect="1"/>
              </p:cNvGraphicFramePr>
              <p:nvPr/>
            </p:nvGraphicFramePr>
            <p:xfrm>
              <a:off x="980" y="1117"/>
              <a:ext cx="319" cy="455"/>
            </p:xfrm>
            <a:graphic>
              <a:graphicData uri="http://schemas.openxmlformats.org/presentationml/2006/ole">
                <mc:AlternateContent xmlns:mc="http://schemas.openxmlformats.org/markup-compatibility/2006">
                  <mc:Choice xmlns:v="urn:schemas-microsoft-com:vml" Requires="v">
                    <p:oleObj spid="_x0000_s137695" name="Equation" r:id="rId5" imgW="177480" imgH="253800" progId="Equation.3">
                      <p:embed/>
                    </p:oleObj>
                  </mc:Choice>
                  <mc:Fallback>
                    <p:oleObj name="Equation" r:id="rId5" imgW="1774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 y="1117"/>
                            <a:ext cx="319" cy="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8" name="Rectangle 30"/>
              <p:cNvSpPr>
                <a:spLocks noChangeArrowheads="1"/>
              </p:cNvSpPr>
              <p:nvPr/>
            </p:nvSpPr>
            <p:spPr bwMode="auto">
              <a:xfrm>
                <a:off x="1383" y="1162"/>
                <a:ext cx="7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r>
                  <a:rPr kumimoji="1" lang="zh-CN" altLang="en-US"/>
                  <a:t>和内力</a:t>
                </a:r>
              </a:p>
            </p:txBody>
          </p:sp>
          <p:graphicFrame>
            <p:nvGraphicFramePr>
              <p:cNvPr id="12296" name="Object 31"/>
              <p:cNvGraphicFramePr>
                <a:graphicFrameLocks noChangeAspect="1"/>
              </p:cNvGraphicFramePr>
              <p:nvPr/>
            </p:nvGraphicFramePr>
            <p:xfrm>
              <a:off x="2035" y="1106"/>
              <a:ext cx="266" cy="429"/>
            </p:xfrm>
            <a:graphic>
              <a:graphicData uri="http://schemas.openxmlformats.org/presentationml/2006/ole">
                <mc:AlternateContent xmlns:mc="http://schemas.openxmlformats.org/markup-compatibility/2006">
                  <mc:Choice xmlns:v="urn:schemas-microsoft-com:vml" Requires="v">
                    <p:oleObj spid="_x0000_s137696" name="公式" r:id="rId7" imgW="164880" imgH="266400" progId="Equation.3">
                      <p:embed/>
                    </p:oleObj>
                  </mc:Choice>
                  <mc:Fallback>
                    <p:oleObj name="公式" r:id="rId7" imgW="16488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 y="1106"/>
                            <a:ext cx="266" cy="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25632" name="Object 32"/>
          <p:cNvGraphicFramePr>
            <a:graphicFrameLocks noChangeAspect="1"/>
          </p:cNvGraphicFramePr>
          <p:nvPr/>
        </p:nvGraphicFramePr>
        <p:xfrm>
          <a:off x="1185863" y="3068638"/>
          <a:ext cx="2606675" cy="709612"/>
        </p:xfrm>
        <a:graphic>
          <a:graphicData uri="http://schemas.openxmlformats.org/presentationml/2006/ole">
            <mc:AlternateContent xmlns:mc="http://schemas.openxmlformats.org/markup-compatibility/2006">
              <mc:Choice xmlns:v="urn:schemas-microsoft-com:vml" Requires="v">
                <p:oleObj spid="_x0000_s137697" name="公式" r:id="rId9" imgW="927000" imgH="253800" progId="Equation.3">
                  <p:embed/>
                </p:oleObj>
              </mc:Choice>
              <mc:Fallback>
                <p:oleObj name="公式" r:id="rId9" imgW="92700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5863" y="3068638"/>
                        <a:ext cx="2606675"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33" name="Text Box 33"/>
          <p:cNvSpPr txBox="1">
            <a:spLocks noChangeArrowheads="1"/>
          </p:cNvSpPr>
          <p:nvPr/>
        </p:nvSpPr>
        <p:spPr bwMode="auto">
          <a:xfrm>
            <a:off x="395288" y="4005270"/>
            <a:ext cx="7696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t>采用自然坐标系，上式切向分量式为：</a:t>
            </a:r>
          </a:p>
        </p:txBody>
      </p:sp>
      <p:graphicFrame>
        <p:nvGraphicFramePr>
          <p:cNvPr id="25634" name="Object 34"/>
          <p:cNvGraphicFramePr>
            <a:graphicFrameLocks noChangeAspect="1"/>
          </p:cNvGraphicFramePr>
          <p:nvPr/>
        </p:nvGraphicFramePr>
        <p:xfrm>
          <a:off x="1235075" y="4500563"/>
          <a:ext cx="6199188" cy="641350"/>
        </p:xfrm>
        <a:graphic>
          <a:graphicData uri="http://schemas.openxmlformats.org/presentationml/2006/ole">
            <mc:AlternateContent xmlns:mc="http://schemas.openxmlformats.org/markup-compatibility/2006">
              <mc:Choice xmlns:v="urn:schemas-microsoft-com:vml" Requires="v">
                <p:oleObj spid="_x0000_s137698" name="公式" r:id="rId11" imgW="2197080" imgH="228600" progId="Equation.3">
                  <p:embed/>
                </p:oleObj>
              </mc:Choice>
              <mc:Fallback>
                <p:oleObj name="公式" r:id="rId11" imgW="21970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5075" y="4500563"/>
                        <a:ext cx="6199188"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43" name="Object 43"/>
          <p:cNvGraphicFramePr>
            <a:graphicFrameLocks noChangeAspect="1"/>
          </p:cNvGraphicFramePr>
          <p:nvPr/>
        </p:nvGraphicFramePr>
        <p:xfrm>
          <a:off x="2263792" y="5732463"/>
          <a:ext cx="5332413" cy="679450"/>
        </p:xfrm>
        <a:graphic>
          <a:graphicData uri="http://schemas.openxmlformats.org/presentationml/2006/ole">
            <mc:AlternateContent xmlns:mc="http://schemas.openxmlformats.org/markup-compatibility/2006">
              <mc:Choice xmlns:v="urn:schemas-microsoft-com:vml" Requires="v">
                <p:oleObj spid="_x0000_s137699" name="公式" r:id="rId13" imgW="1892160" imgH="241200" progId="Equation.3">
                  <p:embed/>
                </p:oleObj>
              </mc:Choice>
              <mc:Fallback>
                <p:oleObj name="公式" r:id="rId13" imgW="189216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3792" y="5732463"/>
                        <a:ext cx="533241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44" name="AutoShape 44"/>
          <p:cNvSpPr>
            <a:spLocks noChangeArrowheads="1"/>
          </p:cNvSpPr>
          <p:nvPr/>
        </p:nvSpPr>
        <p:spPr bwMode="auto">
          <a:xfrm>
            <a:off x="900113" y="6145213"/>
            <a:ext cx="576262" cy="144462"/>
          </a:xfrm>
          <a:prstGeom prst="rightArrow">
            <a:avLst>
              <a:gd name="adj1" fmla="val 50000"/>
              <a:gd name="adj2" fmla="val 99726"/>
            </a:avLst>
          </a:prstGeom>
          <a:solidFill>
            <a:schemeClr val="accent1"/>
          </a:solidFill>
          <a:ln w="9525">
            <a:solidFill>
              <a:schemeClr val="tx1"/>
            </a:solidFill>
            <a:miter lim="800000"/>
            <a:headEnd/>
            <a:tailEnd/>
          </a:ln>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pic>
        <p:nvPicPr>
          <p:cNvPr id="25648" name="Picture 48" descr="图4-3-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24526" y="765180"/>
            <a:ext cx="30972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3" name="矩形 17"/>
          <p:cNvSpPr>
            <a:spLocks noChangeArrowheads="1"/>
          </p:cNvSpPr>
          <p:nvPr/>
        </p:nvSpPr>
        <p:spPr bwMode="auto">
          <a:xfrm>
            <a:off x="7858125" y="3571875"/>
            <a:ext cx="1214438" cy="357188"/>
          </a:xfrm>
          <a:prstGeom prst="rect">
            <a:avLst/>
          </a:prstGeom>
          <a:solidFill>
            <a:schemeClr val="bg1"/>
          </a:solidFill>
          <a:ln w="9525" algn="ctr">
            <a:solidFill>
              <a:schemeClr val="bg1"/>
            </a:solidFill>
            <a:round/>
            <a:headEnd/>
            <a:tailEnd/>
          </a:ln>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9" name="矩形 18"/>
          <p:cNvSpPr>
            <a:spLocks noChangeArrowheads="1"/>
          </p:cNvSpPr>
          <p:nvPr/>
        </p:nvSpPr>
        <p:spPr bwMode="auto">
          <a:xfrm>
            <a:off x="1357322" y="5214948"/>
            <a:ext cx="162702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两边同乘</a:t>
            </a:r>
          </a:p>
        </p:txBody>
      </p:sp>
      <p:graphicFrame>
        <p:nvGraphicFramePr>
          <p:cNvPr id="3" name="Object 19"/>
          <p:cNvGraphicFramePr>
            <a:graphicFrameLocks noChangeAspect="1"/>
          </p:cNvGraphicFramePr>
          <p:nvPr/>
        </p:nvGraphicFramePr>
        <p:xfrm>
          <a:off x="3000375" y="5145088"/>
          <a:ext cx="357188" cy="641350"/>
        </p:xfrm>
        <a:graphic>
          <a:graphicData uri="http://schemas.openxmlformats.org/presentationml/2006/ole">
            <mc:AlternateContent xmlns:mc="http://schemas.openxmlformats.org/markup-compatibility/2006">
              <mc:Choice xmlns:v="urn:schemas-microsoft-com:vml" Requires="v">
                <p:oleObj spid="_x0000_s137700" name="公式" r:id="rId16" imgW="126720" imgH="228600" progId="Equation.3">
                  <p:embed/>
                </p:oleObj>
              </mc:Choice>
              <mc:Fallback>
                <p:oleObj name="公式" r:id="rId16" imgW="12672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375" y="5145088"/>
                        <a:ext cx="357188"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52620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Text Box 9"/>
          <p:cNvSpPr txBox="1">
            <a:spLocks noChangeArrowheads="1"/>
          </p:cNvSpPr>
          <p:nvPr/>
        </p:nvSpPr>
        <p:spPr bwMode="auto">
          <a:xfrm>
            <a:off x="179388" y="260358"/>
            <a:ext cx="73437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spcBef>
                <a:spcPct val="50000"/>
              </a:spcBef>
            </a:pPr>
            <a:r>
              <a:rPr kumimoji="1" lang="zh-CN" altLang="en-US">
                <a:latin typeface="宋体" pitchFamily="2" charset="-122"/>
              </a:rPr>
              <a:t>对刚体内各个质点的相应式子，相加得：</a:t>
            </a:r>
          </a:p>
        </p:txBody>
      </p:sp>
      <p:graphicFrame>
        <p:nvGraphicFramePr>
          <p:cNvPr id="26634" name="Object 10"/>
          <p:cNvGraphicFramePr>
            <a:graphicFrameLocks noChangeAspect="1"/>
          </p:cNvGraphicFramePr>
          <p:nvPr/>
        </p:nvGraphicFramePr>
        <p:xfrm>
          <a:off x="987425" y="836613"/>
          <a:ext cx="7023100" cy="1143000"/>
        </p:xfrm>
        <a:graphic>
          <a:graphicData uri="http://schemas.openxmlformats.org/presentationml/2006/ole">
            <mc:AlternateContent xmlns:mc="http://schemas.openxmlformats.org/markup-compatibility/2006">
              <mc:Choice xmlns:v="urn:schemas-microsoft-com:vml" Requires="v">
                <p:oleObj spid="_x0000_s138786" name="公式" r:id="rId3" imgW="2717640" imgH="444240" progId="Equation.3">
                  <p:embed/>
                </p:oleObj>
              </mc:Choice>
              <mc:Fallback>
                <p:oleObj name="公式" r:id="rId3" imgW="27176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5" y="836613"/>
                        <a:ext cx="70231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636" name="Object 12"/>
          <p:cNvGraphicFramePr>
            <a:graphicFrameLocks noChangeAspect="1"/>
          </p:cNvGraphicFramePr>
          <p:nvPr/>
        </p:nvGraphicFramePr>
        <p:xfrm>
          <a:off x="1908175" y="2565400"/>
          <a:ext cx="3544888" cy="1231900"/>
        </p:xfrm>
        <a:graphic>
          <a:graphicData uri="http://schemas.openxmlformats.org/presentationml/2006/ole">
            <mc:AlternateContent xmlns:mc="http://schemas.openxmlformats.org/markup-compatibility/2006">
              <mc:Choice xmlns:v="urn:schemas-microsoft-com:vml" Requires="v">
                <p:oleObj spid="_x0000_s138787" name="公式" r:id="rId5" imgW="1079280" imgH="444240" progId="Equation.3">
                  <p:embed/>
                </p:oleObj>
              </mc:Choice>
              <mc:Fallback>
                <p:oleObj name="公式" r:id="rId5" imgW="107928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565400"/>
                        <a:ext cx="3544888" cy="123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7" name="Text Box 13"/>
          <p:cNvSpPr txBox="1">
            <a:spLocks noChangeArrowheads="1"/>
          </p:cNvSpPr>
          <p:nvPr/>
        </p:nvSpPr>
        <p:spPr bwMode="auto">
          <a:xfrm>
            <a:off x="179388" y="2133605"/>
            <a:ext cx="842486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对于成对的内力，对同一转轴的力矩之和为零，则：</a:t>
            </a:r>
            <a:endParaRPr lang="zh-CN" altLang="en-US"/>
          </a:p>
        </p:txBody>
      </p:sp>
      <p:graphicFrame>
        <p:nvGraphicFramePr>
          <p:cNvPr id="26638" name="Object 14"/>
          <p:cNvGraphicFramePr>
            <a:graphicFrameLocks noChangeAspect="1"/>
          </p:cNvGraphicFramePr>
          <p:nvPr/>
        </p:nvGraphicFramePr>
        <p:xfrm>
          <a:off x="1906605" y="3573463"/>
          <a:ext cx="4681537" cy="1244600"/>
        </p:xfrm>
        <a:graphic>
          <a:graphicData uri="http://schemas.openxmlformats.org/presentationml/2006/ole">
            <mc:AlternateContent xmlns:mc="http://schemas.openxmlformats.org/markup-compatibility/2006">
              <mc:Choice xmlns:v="urn:schemas-microsoft-com:vml" Requires="v">
                <p:oleObj spid="_x0000_s138788" name="公式" r:id="rId7" imgW="1663560" imgH="444240" progId="Equation.3">
                  <p:embed/>
                </p:oleObj>
              </mc:Choice>
              <mc:Fallback>
                <p:oleObj name="公式" r:id="rId7" imgW="166356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6605" y="3573463"/>
                        <a:ext cx="4681537"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9" name="AutoShape 15"/>
          <p:cNvSpPr>
            <a:spLocks noChangeArrowheads="1"/>
          </p:cNvSpPr>
          <p:nvPr/>
        </p:nvSpPr>
        <p:spPr bwMode="auto">
          <a:xfrm>
            <a:off x="827088" y="4076700"/>
            <a:ext cx="576262" cy="144463"/>
          </a:xfrm>
          <a:prstGeom prst="rightArrow">
            <a:avLst>
              <a:gd name="adj1" fmla="val 50000"/>
              <a:gd name="adj2" fmla="val 99725"/>
            </a:avLst>
          </a:prstGeom>
          <a:solidFill>
            <a:schemeClr val="accent1"/>
          </a:solidFill>
          <a:ln w="9525">
            <a:solidFill>
              <a:schemeClr val="tx1"/>
            </a:solidFill>
            <a:miter lim="800000"/>
            <a:headEnd/>
            <a:tailEnd/>
          </a:ln>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6642" name="Text Box 18"/>
          <p:cNvSpPr txBox="1">
            <a:spLocks noChangeArrowheads="1"/>
          </p:cNvSpPr>
          <p:nvPr/>
        </p:nvSpPr>
        <p:spPr bwMode="auto">
          <a:xfrm>
            <a:off x="539750" y="5827723"/>
            <a:ext cx="72009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称为刚体对转轴</a:t>
            </a:r>
            <a:r>
              <a:rPr kumimoji="1" lang="zh-CN" altLang="en-US">
                <a:latin typeface="宋体" pitchFamily="2" charset="-122"/>
              </a:rPr>
              <a:t>的</a:t>
            </a:r>
            <a:r>
              <a:rPr kumimoji="1" lang="zh-CN" altLang="en-US">
                <a:solidFill>
                  <a:srgbClr val="0000FF"/>
                </a:solidFill>
                <a:latin typeface="宋体" pitchFamily="2" charset="-122"/>
              </a:rPr>
              <a:t>转动惯量</a:t>
            </a:r>
            <a:r>
              <a:rPr kumimoji="1" lang="zh-CN" altLang="en-US">
                <a:latin typeface="宋体" pitchFamily="2" charset="-122"/>
              </a:rPr>
              <a:t>。</a:t>
            </a:r>
          </a:p>
        </p:txBody>
      </p:sp>
      <p:graphicFrame>
        <p:nvGraphicFramePr>
          <p:cNvPr id="26643" name="Object 19"/>
          <p:cNvGraphicFramePr>
            <a:graphicFrameLocks noChangeAspect="1"/>
          </p:cNvGraphicFramePr>
          <p:nvPr/>
        </p:nvGraphicFramePr>
        <p:xfrm>
          <a:off x="1908192" y="4797442"/>
          <a:ext cx="2473325" cy="1025525"/>
        </p:xfrm>
        <a:graphic>
          <a:graphicData uri="http://schemas.openxmlformats.org/presentationml/2006/ole">
            <mc:AlternateContent xmlns:mc="http://schemas.openxmlformats.org/markup-compatibility/2006">
              <mc:Choice xmlns:v="urn:schemas-microsoft-com:vml" Requires="v">
                <p:oleObj spid="_x0000_s138789" name="Equation" r:id="rId9" imgW="825480" imgH="342720" progId="Equation.3">
                  <p:embed/>
                </p:oleObj>
              </mc:Choice>
              <mc:Fallback>
                <p:oleObj name="Equation" r:id="rId9" imgW="825480" imgH="34272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908192" y="4797442"/>
                        <a:ext cx="2473325" cy="102552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grpSp>
        <p:nvGrpSpPr>
          <p:cNvPr id="2" name="组合 9"/>
          <p:cNvGrpSpPr>
            <a:grpSpLocks/>
          </p:cNvGrpSpPr>
          <p:nvPr/>
        </p:nvGrpSpPr>
        <p:grpSpPr bwMode="auto">
          <a:xfrm>
            <a:off x="7072313" y="2928940"/>
            <a:ext cx="1666875" cy="3143250"/>
            <a:chOff x="3857620" y="572274"/>
            <a:chExt cx="1666882" cy="3143272"/>
          </a:xfrm>
        </p:grpSpPr>
        <p:sp>
          <p:nvSpPr>
            <p:cNvPr id="13327" name="椭圆 10"/>
            <p:cNvSpPr>
              <a:spLocks noChangeArrowheads="1"/>
            </p:cNvSpPr>
            <p:nvPr/>
          </p:nvSpPr>
          <p:spPr bwMode="auto">
            <a:xfrm>
              <a:off x="3857620" y="2643182"/>
              <a:ext cx="142876" cy="142876"/>
            </a:xfrm>
            <a:prstGeom prst="ellipse">
              <a:avLst/>
            </a:prstGeom>
            <a:solidFill>
              <a:srgbClr val="FF0000"/>
            </a:solidFill>
            <a:ln w="9525" algn="ctr">
              <a:solidFill>
                <a:srgbClr val="FF0000"/>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3328" name="椭圆 11"/>
            <p:cNvSpPr>
              <a:spLocks noChangeArrowheads="1"/>
            </p:cNvSpPr>
            <p:nvPr/>
          </p:nvSpPr>
          <p:spPr bwMode="auto">
            <a:xfrm>
              <a:off x="4714876" y="1428736"/>
              <a:ext cx="142876" cy="142876"/>
            </a:xfrm>
            <a:prstGeom prst="ellipse">
              <a:avLst/>
            </a:prstGeom>
            <a:solidFill>
              <a:schemeClr val="tx1"/>
            </a:solidFill>
            <a:ln w="9525" algn="ctr">
              <a:solidFill>
                <a:srgbClr val="FF0000"/>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3329" name="椭圆 12"/>
            <p:cNvSpPr>
              <a:spLocks noChangeArrowheads="1"/>
            </p:cNvSpPr>
            <p:nvPr/>
          </p:nvSpPr>
          <p:spPr bwMode="auto">
            <a:xfrm>
              <a:off x="4714876" y="2214554"/>
              <a:ext cx="142876" cy="142876"/>
            </a:xfrm>
            <a:prstGeom prst="ellipse">
              <a:avLst/>
            </a:prstGeom>
            <a:solidFill>
              <a:schemeClr val="tx1"/>
            </a:solidFill>
            <a:ln w="9525" algn="ctr">
              <a:solidFill>
                <a:srgbClr val="FF0000"/>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cxnSp>
          <p:nvCxnSpPr>
            <p:cNvPr id="13330" name="直接箭头连接符 13"/>
            <p:cNvCxnSpPr>
              <a:cxnSpLocks noChangeShapeType="1"/>
              <a:stCxn id="13328" idx="4"/>
            </p:cNvCxnSpPr>
            <p:nvPr/>
          </p:nvCxnSpPr>
          <p:spPr bwMode="auto">
            <a:xfrm rot="5400000" flipH="1" flipV="1">
              <a:off x="4501356" y="1285860"/>
              <a:ext cx="570710" cy="794"/>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31" name="直接箭头连接符 14"/>
            <p:cNvCxnSpPr>
              <a:cxnSpLocks noChangeShapeType="1"/>
            </p:cNvCxnSpPr>
            <p:nvPr/>
          </p:nvCxnSpPr>
          <p:spPr bwMode="auto">
            <a:xfrm rot="5400000">
              <a:off x="4581524" y="2490782"/>
              <a:ext cx="418310" cy="873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332" name="直接连接符 15"/>
            <p:cNvCxnSpPr>
              <a:cxnSpLocks noChangeShapeType="1"/>
            </p:cNvCxnSpPr>
            <p:nvPr/>
          </p:nvCxnSpPr>
          <p:spPr bwMode="auto">
            <a:xfrm rot="5400000">
              <a:off x="3214678" y="2143116"/>
              <a:ext cx="3143272" cy="1588"/>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333" name="直接箭头连接符 16"/>
            <p:cNvCxnSpPr>
              <a:cxnSpLocks noChangeShapeType="1"/>
              <a:stCxn id="13327" idx="7"/>
              <a:endCxn id="13328" idx="3"/>
            </p:cNvCxnSpPr>
            <p:nvPr/>
          </p:nvCxnSpPr>
          <p:spPr bwMode="auto">
            <a:xfrm rot="5400000" flipH="1" flipV="1">
              <a:off x="3800977" y="1729283"/>
              <a:ext cx="1113418" cy="756228"/>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334" name="直接箭头连接符 17"/>
            <p:cNvCxnSpPr>
              <a:cxnSpLocks noChangeShapeType="1"/>
              <a:endCxn id="13329" idx="7"/>
            </p:cNvCxnSpPr>
            <p:nvPr/>
          </p:nvCxnSpPr>
          <p:spPr bwMode="auto">
            <a:xfrm flipV="1">
              <a:off x="3929058" y="2235478"/>
              <a:ext cx="907770" cy="520990"/>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335" name="直接连接符 18"/>
            <p:cNvCxnSpPr>
              <a:cxnSpLocks noChangeShapeType="1"/>
            </p:cNvCxnSpPr>
            <p:nvPr/>
          </p:nvCxnSpPr>
          <p:spPr bwMode="auto">
            <a:xfrm>
              <a:off x="4000496" y="2714620"/>
              <a:ext cx="785818" cy="1588"/>
            </a:xfrm>
            <a:prstGeom prst="line">
              <a:avLst/>
            </a:prstGeom>
            <a:noFill/>
            <a:ln w="28575" algn="ctr">
              <a:solidFill>
                <a:schemeClr val="tx1"/>
              </a:solidFill>
              <a:prstDash val="dash"/>
              <a:round/>
              <a:headEnd/>
              <a:tailEnd/>
            </a:ln>
            <a:extLst>
              <a:ext uri="{909E8E84-426E-40DD-AFC4-6F175D3DCCD1}">
                <a14:hiddenFill xmlns:a14="http://schemas.microsoft.com/office/drawing/2010/main">
                  <a:noFill/>
                </a14:hiddenFill>
              </a:ext>
            </a:extLst>
          </p:spPr>
        </p:cxnSp>
        <p:graphicFrame>
          <p:nvGraphicFramePr>
            <p:cNvPr id="3" name="Object 6"/>
            <p:cNvGraphicFramePr>
              <a:graphicFrameLocks noChangeAspect="1"/>
            </p:cNvGraphicFramePr>
            <p:nvPr/>
          </p:nvGraphicFramePr>
          <p:xfrm>
            <a:off x="4786314" y="714356"/>
            <a:ext cx="625475" cy="561975"/>
          </p:xfrm>
          <a:graphic>
            <a:graphicData uri="http://schemas.openxmlformats.org/presentationml/2006/ole">
              <mc:AlternateContent xmlns:mc="http://schemas.openxmlformats.org/markup-compatibility/2006">
                <mc:Choice xmlns:v="urn:schemas-microsoft-com:vml" Requires="v">
                  <p:oleObj spid="_x0000_s138790" name="公式" r:id="rId11" imgW="190440" imgH="203040" progId="Equation.3">
                    <p:embed/>
                  </p:oleObj>
                </mc:Choice>
                <mc:Fallback>
                  <p:oleObj name="公式" r:id="rId11" imgW="19044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314" y="714356"/>
                          <a:ext cx="625475"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11"/>
            <p:cNvGraphicFramePr>
              <a:graphicFrameLocks noChangeAspect="1"/>
            </p:cNvGraphicFramePr>
            <p:nvPr/>
          </p:nvGraphicFramePr>
          <p:xfrm>
            <a:off x="4857752" y="2071678"/>
            <a:ext cx="666750" cy="561975"/>
          </p:xfrm>
          <a:graphic>
            <a:graphicData uri="http://schemas.openxmlformats.org/presentationml/2006/ole">
              <mc:AlternateContent xmlns:mc="http://schemas.openxmlformats.org/markup-compatibility/2006">
                <mc:Choice xmlns:v="urn:schemas-microsoft-com:vml" Requires="v">
                  <p:oleObj spid="_x0000_s138791" name="公式" r:id="rId13" imgW="203040" imgH="203040" progId="Equation.3">
                    <p:embed/>
                  </p:oleObj>
                </mc:Choice>
                <mc:Fallback>
                  <p:oleObj name="公式" r:id="rId13" imgW="20304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7752" y="2071678"/>
                          <a:ext cx="666750"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8"/>
            <p:cNvGraphicFramePr>
              <a:graphicFrameLocks noChangeAspect="1"/>
            </p:cNvGraphicFramePr>
            <p:nvPr/>
          </p:nvGraphicFramePr>
          <p:xfrm>
            <a:off x="4071934" y="1714488"/>
            <a:ext cx="393700" cy="555625"/>
          </p:xfrm>
          <a:graphic>
            <a:graphicData uri="http://schemas.openxmlformats.org/presentationml/2006/ole">
              <mc:AlternateContent xmlns:mc="http://schemas.openxmlformats.org/markup-compatibility/2006">
                <mc:Choice xmlns:v="urn:schemas-microsoft-com:vml" Requires="v">
                  <p:oleObj spid="_x0000_s138792" name="公式" r:id="rId15" imgW="152280" imgH="215640" progId="Equation.3">
                    <p:embed/>
                  </p:oleObj>
                </mc:Choice>
                <mc:Fallback>
                  <p:oleObj name="公式" r:id="rId15" imgW="15228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71934" y="1714488"/>
                          <a:ext cx="3937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3"/>
            <p:cNvGraphicFramePr>
              <a:graphicFrameLocks noChangeAspect="1"/>
            </p:cNvGraphicFramePr>
            <p:nvPr/>
          </p:nvGraphicFramePr>
          <p:xfrm>
            <a:off x="4286248" y="2071678"/>
            <a:ext cx="427038" cy="555625"/>
          </p:xfrm>
          <a:graphic>
            <a:graphicData uri="http://schemas.openxmlformats.org/presentationml/2006/ole">
              <mc:AlternateContent xmlns:mc="http://schemas.openxmlformats.org/markup-compatibility/2006">
                <mc:Choice xmlns:v="urn:schemas-microsoft-com:vml" Requires="v">
                  <p:oleObj spid="_x0000_s138793" name="公式" r:id="rId17" imgW="164880" imgH="215640" progId="Equation.3">
                    <p:embed/>
                  </p:oleObj>
                </mc:Choice>
                <mc:Fallback>
                  <p:oleObj name="公式" r:id="rId17" imgW="16488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6248" y="2071678"/>
                          <a:ext cx="42703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79748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Text Box 8"/>
          <p:cNvSpPr txBox="1">
            <a:spLocks noChangeArrowheads="1"/>
          </p:cNvSpPr>
          <p:nvPr/>
        </p:nvSpPr>
        <p:spPr bwMode="auto">
          <a:xfrm>
            <a:off x="393702" y="1785940"/>
            <a:ext cx="864235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t>                                    </a:t>
            </a:r>
            <a:r>
              <a:rPr kumimoji="1" lang="zh-CN" altLang="en-US"/>
              <a:t>刚体在作定轴转动时，刚体的角加速度与它所受到的合外力矩成正比，与刚体的转动惯量成反比。</a:t>
            </a:r>
          </a:p>
        </p:txBody>
      </p:sp>
      <p:graphicFrame>
        <p:nvGraphicFramePr>
          <p:cNvPr id="29702" name="Object 6"/>
          <p:cNvGraphicFramePr>
            <a:graphicFrameLocks noChangeAspect="1"/>
          </p:cNvGraphicFramePr>
          <p:nvPr/>
        </p:nvGraphicFramePr>
        <p:xfrm>
          <a:off x="2051050" y="476250"/>
          <a:ext cx="3316288" cy="1189038"/>
        </p:xfrm>
        <a:graphic>
          <a:graphicData uri="http://schemas.openxmlformats.org/presentationml/2006/ole">
            <mc:AlternateContent xmlns:mc="http://schemas.openxmlformats.org/markup-compatibility/2006">
              <mc:Choice xmlns:v="urn:schemas-microsoft-com:vml" Requires="v">
                <p:oleObj spid="_x0000_s139402" name="公式" r:id="rId3" imgW="1091880" imgH="393480" progId="Equation.3">
                  <p:embed/>
                </p:oleObj>
              </mc:Choice>
              <mc:Fallback>
                <p:oleObj name="公式" r:id="rId3" imgW="10918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76250"/>
                        <a:ext cx="3316288" cy="1189038"/>
                      </a:xfrm>
                      <a:prstGeom prst="rect">
                        <a:avLst/>
                      </a:prstGeom>
                      <a:noFill/>
                      <a:extLst>
                        <a:ext uri="{909E8E84-426E-40DD-AFC4-6F175D3DCCD1}">
                          <a14:hiddenFill xmlns:a14="http://schemas.microsoft.com/office/drawing/2010/main">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14:hiddenFill>
                        </a:ext>
                      </a:extLst>
                    </p:spPr>
                  </p:pic>
                </p:oleObj>
              </mc:Fallback>
            </mc:AlternateContent>
          </a:graphicData>
        </a:graphic>
      </p:graphicFrame>
      <p:sp>
        <p:nvSpPr>
          <p:cNvPr id="29703" name="Rectangle 7"/>
          <p:cNvSpPr>
            <a:spLocks noChangeArrowheads="1"/>
          </p:cNvSpPr>
          <p:nvPr/>
        </p:nvSpPr>
        <p:spPr bwMode="auto">
          <a:xfrm>
            <a:off x="419100" y="1773247"/>
            <a:ext cx="36464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刚体定轴转动定律：</a:t>
            </a:r>
          </a:p>
        </p:txBody>
      </p:sp>
      <p:sp>
        <p:nvSpPr>
          <p:cNvPr id="13318" name="Text Box 15"/>
          <p:cNvSpPr txBox="1">
            <a:spLocks noChangeArrowheads="1"/>
          </p:cNvSpPr>
          <p:nvPr/>
        </p:nvSpPr>
        <p:spPr bwMode="auto">
          <a:xfrm>
            <a:off x="395288" y="3860804"/>
            <a:ext cx="47720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与平动定律比较：</a:t>
            </a:r>
          </a:p>
        </p:txBody>
      </p:sp>
      <p:graphicFrame>
        <p:nvGraphicFramePr>
          <p:cNvPr id="13315" name="Object 16"/>
          <p:cNvGraphicFramePr>
            <a:graphicFrameLocks noChangeAspect="1"/>
          </p:cNvGraphicFramePr>
          <p:nvPr/>
        </p:nvGraphicFramePr>
        <p:xfrm>
          <a:off x="3851292" y="3573480"/>
          <a:ext cx="2879725" cy="1158875"/>
        </p:xfrm>
        <a:graphic>
          <a:graphicData uri="http://schemas.openxmlformats.org/presentationml/2006/ole">
            <mc:AlternateContent xmlns:mc="http://schemas.openxmlformats.org/markup-compatibility/2006">
              <mc:Choice xmlns:v="urn:schemas-microsoft-com:vml" Requires="v">
                <p:oleObj spid="_x0000_s139403" name="公式" r:id="rId5" imgW="1041120" imgH="419040" progId="Equation.3">
                  <p:embed/>
                </p:oleObj>
              </mc:Choice>
              <mc:Fallback>
                <p:oleObj name="公式" r:id="rId5" imgW="104112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92" y="3573480"/>
                        <a:ext cx="2879725"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51415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2" name="Rectangle 14"/>
          <p:cNvSpPr>
            <a:spLocks noChangeArrowheads="1"/>
          </p:cNvSpPr>
          <p:nvPr/>
        </p:nvSpPr>
        <p:spPr bwMode="auto">
          <a:xfrm>
            <a:off x="157163" y="188921"/>
            <a:ext cx="32623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四、转动惯量</a:t>
            </a:r>
          </a:p>
        </p:txBody>
      </p:sp>
      <p:sp>
        <p:nvSpPr>
          <p:cNvPr id="32783" name="Text Box 15"/>
          <p:cNvSpPr txBox="1">
            <a:spLocks noChangeArrowheads="1"/>
          </p:cNvSpPr>
          <p:nvPr/>
        </p:nvSpPr>
        <p:spPr bwMode="auto">
          <a:xfrm>
            <a:off x="803275" y="908055"/>
            <a:ext cx="160813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定义：</a:t>
            </a:r>
          </a:p>
        </p:txBody>
      </p:sp>
      <p:graphicFrame>
        <p:nvGraphicFramePr>
          <p:cNvPr id="32784" name="Object 16"/>
          <p:cNvGraphicFramePr>
            <a:graphicFrameLocks noChangeAspect="1"/>
          </p:cNvGraphicFramePr>
          <p:nvPr/>
        </p:nvGraphicFramePr>
        <p:xfrm>
          <a:off x="2124075" y="908067"/>
          <a:ext cx="2476500" cy="1008063"/>
        </p:xfrm>
        <a:graphic>
          <a:graphicData uri="http://schemas.openxmlformats.org/presentationml/2006/ole">
            <mc:AlternateContent xmlns:mc="http://schemas.openxmlformats.org/markup-compatibility/2006">
              <mc:Choice xmlns:v="urn:schemas-microsoft-com:vml" Requires="v">
                <p:oleObj spid="_x0000_s140494" name="Equation" r:id="rId3" imgW="838080" imgH="342720" progId="Equation.3">
                  <p:embed/>
                </p:oleObj>
              </mc:Choice>
              <mc:Fallback>
                <p:oleObj name="Equation" r:id="rId3" imgW="838080" imgH="34272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124075" y="908067"/>
                        <a:ext cx="24765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
        <p:nvSpPr>
          <p:cNvPr id="32787" name="Text Box 19"/>
          <p:cNvSpPr txBox="1">
            <a:spLocks noChangeArrowheads="1"/>
          </p:cNvSpPr>
          <p:nvPr/>
        </p:nvSpPr>
        <p:spPr bwMode="auto">
          <a:xfrm>
            <a:off x="684230" y="2260606"/>
            <a:ext cx="43195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 </a:t>
            </a:r>
            <a:r>
              <a:rPr kumimoji="1" lang="zh-CN" altLang="en-US"/>
              <a:t>刚体为质量连续体时：</a:t>
            </a:r>
          </a:p>
        </p:txBody>
      </p:sp>
      <p:graphicFrame>
        <p:nvGraphicFramePr>
          <p:cNvPr id="32788" name="Object 20"/>
          <p:cNvGraphicFramePr>
            <a:graphicFrameLocks noChangeAspect="1"/>
          </p:cNvGraphicFramePr>
          <p:nvPr/>
        </p:nvGraphicFramePr>
        <p:xfrm>
          <a:off x="2124078" y="2908317"/>
          <a:ext cx="2047875" cy="904875"/>
        </p:xfrm>
        <a:graphic>
          <a:graphicData uri="http://schemas.openxmlformats.org/presentationml/2006/ole">
            <mc:AlternateContent xmlns:mc="http://schemas.openxmlformats.org/markup-compatibility/2006">
              <mc:Choice xmlns:v="urn:schemas-microsoft-com:vml" Requires="v">
                <p:oleObj spid="_x0000_s140495" name="Equation" r:id="rId5" imgW="685800" imgH="304560" progId="Equation.3">
                  <p:embed/>
                </p:oleObj>
              </mc:Choice>
              <mc:Fallback>
                <p:oleObj name="Equation" r:id="rId5" imgW="685800" imgH="30456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2124078" y="2908317"/>
                        <a:ext cx="204787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1"/>
          <p:cNvGrpSpPr>
            <a:grpSpLocks/>
          </p:cNvGrpSpPr>
          <p:nvPr/>
        </p:nvGrpSpPr>
        <p:grpSpPr bwMode="auto">
          <a:xfrm>
            <a:off x="4953000" y="933455"/>
            <a:ext cx="3219450" cy="581025"/>
            <a:chOff x="912" y="3216"/>
            <a:chExt cx="1873" cy="366"/>
          </a:xfrm>
        </p:grpSpPr>
        <p:sp>
          <p:nvSpPr>
            <p:cNvPr id="15371" name="Text Box 22"/>
            <p:cNvSpPr txBox="1">
              <a:spLocks noChangeArrowheads="1"/>
            </p:cNvSpPr>
            <p:nvPr/>
          </p:nvSpPr>
          <p:spPr bwMode="auto">
            <a:xfrm>
              <a:off x="912" y="3230"/>
              <a:ext cx="12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单位</a:t>
              </a:r>
              <a:r>
                <a:rPr kumimoji="1" lang="en-US" altLang="zh-CN"/>
                <a:t>( SI )</a:t>
              </a:r>
              <a:r>
                <a:rPr kumimoji="1" lang="zh-CN" altLang="en-US"/>
                <a:t>：</a:t>
              </a:r>
            </a:p>
          </p:txBody>
        </p:sp>
        <p:graphicFrame>
          <p:nvGraphicFramePr>
            <p:cNvPr id="15364" name="Object 23"/>
            <p:cNvGraphicFramePr>
              <a:graphicFrameLocks noChangeAspect="1"/>
            </p:cNvGraphicFramePr>
            <p:nvPr/>
          </p:nvGraphicFramePr>
          <p:xfrm>
            <a:off x="1870" y="3216"/>
            <a:ext cx="915" cy="366"/>
          </p:xfrm>
          <a:graphic>
            <a:graphicData uri="http://schemas.openxmlformats.org/presentationml/2006/ole">
              <mc:AlternateContent xmlns:mc="http://schemas.openxmlformats.org/markup-compatibility/2006">
                <mc:Choice xmlns:v="urn:schemas-microsoft-com:vml" Requires="v">
                  <p:oleObj spid="_x0000_s140496" name="Equation" r:id="rId7" imgW="571320" imgH="228600" progId="Equation.3">
                    <p:embed/>
                  </p:oleObj>
                </mc:Choice>
                <mc:Fallback>
                  <p:oleObj name="Equation" r:id="rId7" imgW="571320" imgH="2286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1870" y="3216"/>
                          <a:ext cx="915" cy="3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2792" name="Text Box 24"/>
          <p:cNvSpPr txBox="1">
            <a:spLocks noChangeArrowheads="1"/>
          </p:cNvSpPr>
          <p:nvPr/>
        </p:nvSpPr>
        <p:spPr bwMode="auto">
          <a:xfrm>
            <a:off x="468313" y="4941890"/>
            <a:ext cx="8351837"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buFont typeface="Wingdings" pitchFamily="2" charset="2"/>
              <a:buBlip>
                <a:blip r:embed="rId9"/>
              </a:buBlip>
            </a:pPr>
            <a:r>
              <a:rPr kumimoji="1" lang="en-US" altLang="zh-CN"/>
              <a:t> </a:t>
            </a:r>
            <a:r>
              <a:rPr kumimoji="1" lang="zh-CN" altLang="en-US"/>
              <a:t>转动惯量是刚体转动惯性大小的量度</a:t>
            </a:r>
            <a:r>
              <a:rPr kumimoji="1" lang="zh-CN" altLang="en-US" b="0"/>
              <a:t>。</a:t>
            </a:r>
            <a:r>
              <a:rPr kumimoji="1" lang="zh-CN" altLang="en-US"/>
              <a:t>转动惯量取决于刚体本身的性质，即刚体的形状、大小、质量分布以及转轴的位置。</a:t>
            </a:r>
          </a:p>
        </p:txBody>
      </p:sp>
      <p:sp>
        <p:nvSpPr>
          <p:cNvPr id="32794" name="Rectangle 26"/>
          <p:cNvSpPr>
            <a:spLocks noChangeArrowheads="1"/>
          </p:cNvSpPr>
          <p:nvPr/>
        </p:nvSpPr>
        <p:spPr bwMode="auto">
          <a:xfrm>
            <a:off x="3276617" y="3989397"/>
            <a:ext cx="54006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a:t>
            </a:r>
            <a:r>
              <a:rPr lang="zh-CN" altLang="en-US" i="1"/>
              <a:t> </a:t>
            </a:r>
            <a:r>
              <a:rPr lang="en-US" altLang="zh-CN" i="1"/>
              <a:t>r </a:t>
            </a:r>
            <a:r>
              <a:rPr lang="zh-CN" altLang="en-US"/>
              <a:t>为质元</a:t>
            </a:r>
            <a:r>
              <a:rPr lang="en-US" altLang="zh-CN"/>
              <a:t>d</a:t>
            </a:r>
            <a:r>
              <a:rPr lang="en-US" altLang="zh-CN" i="1"/>
              <a:t>m</a:t>
            </a:r>
            <a:r>
              <a:rPr lang="zh-CN" altLang="en-US"/>
              <a:t>到转轴的距离）</a:t>
            </a:r>
          </a:p>
        </p:txBody>
      </p:sp>
    </p:spTree>
    <p:extLst>
      <p:ext uri="{BB962C8B-B14F-4D97-AF65-F5344CB8AC3E}">
        <p14:creationId xmlns:p14="http://schemas.microsoft.com/office/powerpoint/2010/main" val="3637955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5" name="Text Box 33"/>
          <p:cNvSpPr txBox="1">
            <a:spLocks noChangeArrowheads="1"/>
          </p:cNvSpPr>
          <p:nvPr/>
        </p:nvSpPr>
        <p:spPr bwMode="auto">
          <a:xfrm>
            <a:off x="428625" y="1785946"/>
            <a:ext cx="828675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solidFill>
                  <a:schemeClr val="tx2"/>
                </a:solidFill>
              </a:rPr>
              <a:t>                                     </a:t>
            </a:r>
            <a:r>
              <a:rPr kumimoji="1" lang="zh-CN" altLang="en-US">
                <a:solidFill>
                  <a:schemeClr val="tx2"/>
                </a:solidFill>
              </a:rPr>
              <a:t>既考虑物体的质量， 又考虑形状和大小，但忽略其形变的</a:t>
            </a:r>
            <a:r>
              <a:rPr kumimoji="1" lang="zh-CN" altLang="en-US"/>
              <a:t>物体模型</a:t>
            </a:r>
            <a:r>
              <a:rPr kumimoji="1" lang="zh-CN" altLang="en-US">
                <a:solidFill>
                  <a:schemeClr val="tx2"/>
                </a:solidFill>
              </a:rPr>
              <a:t>。</a:t>
            </a:r>
          </a:p>
        </p:txBody>
      </p:sp>
      <p:sp>
        <p:nvSpPr>
          <p:cNvPr id="3103" name="Text Box 31"/>
          <p:cNvSpPr txBox="1">
            <a:spLocks noChangeArrowheads="1"/>
          </p:cNvSpPr>
          <p:nvPr/>
        </p:nvSpPr>
        <p:spPr bwMode="auto">
          <a:xfrm>
            <a:off x="179405" y="0"/>
            <a:ext cx="3392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600">
                <a:solidFill>
                  <a:srgbClr val="FF0000"/>
                </a:solidFill>
              </a:rPr>
              <a:t>刚体的定义：</a:t>
            </a:r>
          </a:p>
        </p:txBody>
      </p:sp>
      <p:sp>
        <p:nvSpPr>
          <p:cNvPr id="3104" name="Text Box 32"/>
          <p:cNvSpPr txBox="1">
            <a:spLocks noChangeArrowheads="1"/>
          </p:cNvSpPr>
          <p:nvPr/>
        </p:nvSpPr>
        <p:spPr bwMode="auto">
          <a:xfrm>
            <a:off x="285754" y="1766894"/>
            <a:ext cx="41036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solidFill>
                  <a:srgbClr val="0000FF"/>
                </a:solidFill>
              </a:rPr>
              <a:t>刚体（</a:t>
            </a:r>
            <a:r>
              <a:rPr kumimoji="1" lang="en-US" altLang="zh-CN">
                <a:solidFill>
                  <a:srgbClr val="0000FF"/>
                </a:solidFill>
              </a:rPr>
              <a:t>rigid body</a:t>
            </a:r>
            <a:r>
              <a:rPr kumimoji="1" lang="zh-CN" altLang="en-US">
                <a:solidFill>
                  <a:srgbClr val="0000FF"/>
                </a:solidFill>
              </a:rPr>
              <a:t>）：</a:t>
            </a:r>
          </a:p>
        </p:txBody>
      </p:sp>
      <p:sp>
        <p:nvSpPr>
          <p:cNvPr id="3106" name="Rectangle 34"/>
          <p:cNvSpPr>
            <a:spLocks noChangeArrowheads="1"/>
          </p:cNvSpPr>
          <p:nvPr/>
        </p:nvSpPr>
        <p:spPr bwMode="auto">
          <a:xfrm>
            <a:off x="684213" y="2786066"/>
            <a:ext cx="76962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刚体可看作是质量连续分布的且任意两质量元之间相对距离保持不变的质点系。</a:t>
            </a:r>
          </a:p>
        </p:txBody>
      </p:sp>
      <p:pic>
        <p:nvPicPr>
          <p:cNvPr id="3114" name="Picture 42" descr="T3-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4581528"/>
            <a:ext cx="230505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5" name="Picture 43" descr="T3-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40" y="3803650"/>
            <a:ext cx="3311525"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6" name="Picture 44" descr="T3-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30" y="4732338"/>
            <a:ext cx="2232025"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2"/>
          <p:cNvSpPr txBox="1">
            <a:spLocks noChangeArrowheads="1"/>
          </p:cNvSpPr>
          <p:nvPr/>
        </p:nvSpPr>
        <p:spPr bwMode="auto">
          <a:xfrm>
            <a:off x="285750" y="642943"/>
            <a:ext cx="8424863" cy="112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1" lang="zh-CN" altLang="en-US">
                <a:solidFill>
                  <a:srgbClr val="0000FF"/>
                </a:solidFill>
                <a:latin typeface="宋体" pitchFamily="2" charset="-122"/>
              </a:rPr>
              <a:t>质点（</a:t>
            </a:r>
            <a:r>
              <a:rPr kumimoji="1" lang="en-US" altLang="zh-CN">
                <a:solidFill>
                  <a:srgbClr val="0000FF"/>
                </a:solidFill>
              </a:rPr>
              <a:t>mass point</a:t>
            </a:r>
            <a:r>
              <a:rPr kumimoji="1" lang="zh-CN" altLang="en-US">
                <a:solidFill>
                  <a:srgbClr val="0000FF"/>
                </a:solidFill>
              </a:rPr>
              <a:t>，</a:t>
            </a:r>
            <a:r>
              <a:rPr kumimoji="1" lang="en-US" altLang="zh-CN">
                <a:solidFill>
                  <a:srgbClr val="0000FF"/>
                </a:solidFill>
              </a:rPr>
              <a:t>particle</a:t>
            </a:r>
            <a:r>
              <a:rPr kumimoji="1" lang="zh-CN" altLang="en-US">
                <a:solidFill>
                  <a:srgbClr val="0000FF"/>
                </a:solidFill>
                <a:latin typeface="宋体" pitchFamily="2" charset="-122"/>
              </a:rPr>
              <a:t>）：</a:t>
            </a:r>
            <a:r>
              <a:rPr kumimoji="1" lang="zh-CN" altLang="en-US">
                <a:latin typeface="宋体" pitchFamily="2" charset="-122"/>
              </a:rPr>
              <a:t>具有质量但忽略其形状和大小的</a:t>
            </a:r>
            <a:r>
              <a:rPr kumimoji="1" lang="zh-CN" altLang="en-US">
                <a:solidFill>
                  <a:schemeClr val="tx2"/>
                </a:solidFill>
              </a:rPr>
              <a:t>理想物体（</a:t>
            </a:r>
            <a:r>
              <a:rPr kumimoji="1" lang="zh-CN" altLang="en-US">
                <a:latin typeface="宋体" pitchFamily="2" charset="-122"/>
              </a:rPr>
              <a:t>几何点）。</a:t>
            </a:r>
            <a:r>
              <a:rPr kumimoji="1" lang="en-US" altLang="zh-CN" sz="2000">
                <a:solidFill>
                  <a:srgbClr val="FF0000"/>
                </a:solidFill>
                <a:latin typeface="宋体" pitchFamily="2" charset="-122"/>
              </a:rPr>
              <a:t>(</a:t>
            </a:r>
            <a:r>
              <a:rPr kumimoji="1" lang="zh-CN" altLang="en-US" sz="2000">
                <a:solidFill>
                  <a:srgbClr val="FF0000"/>
                </a:solidFill>
                <a:latin typeface="宋体" pitchFamily="2" charset="-122"/>
              </a:rPr>
              <a:t>有质量无形状和大小</a:t>
            </a:r>
            <a:r>
              <a:rPr kumimoji="1" lang="en-US" altLang="zh-CN" sz="2000">
                <a:solidFill>
                  <a:srgbClr val="FF0000"/>
                </a:solidFill>
                <a:latin typeface="宋体" pitchFamily="2" charset="-122"/>
              </a:rPr>
              <a:t>)</a:t>
            </a:r>
            <a:endParaRPr kumimoji="1" lang="zh-CN" altLang="en-US" sz="2000">
              <a:solidFill>
                <a:srgbClr val="FF0000"/>
              </a:solidFill>
              <a:latin typeface="宋体" pitchFamily="2" charset="-122"/>
            </a:endParaRPr>
          </a:p>
        </p:txBody>
      </p:sp>
    </p:spTree>
    <p:extLst>
      <p:ext uri="{BB962C8B-B14F-4D97-AF65-F5344CB8AC3E}">
        <p14:creationId xmlns:p14="http://schemas.microsoft.com/office/powerpoint/2010/main" val="3375721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Text Box 6"/>
          <p:cNvSpPr txBox="1">
            <a:spLocks noChangeArrowheads="1"/>
          </p:cNvSpPr>
          <p:nvPr/>
        </p:nvSpPr>
        <p:spPr bwMode="auto">
          <a:xfrm>
            <a:off x="323867" y="188915"/>
            <a:ext cx="8347075"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olidFill>
                  <a:srgbClr val="0000FF"/>
                </a:solidFill>
              </a:rPr>
              <a:t>例</a:t>
            </a:r>
            <a:r>
              <a:rPr kumimoji="1" lang="en-US" altLang="zh-CN" dirty="0">
                <a:solidFill>
                  <a:srgbClr val="0000FF"/>
                </a:solidFill>
              </a:rPr>
              <a:t>5-1</a:t>
            </a:r>
            <a:r>
              <a:rPr kumimoji="1" lang="en-US" altLang="zh-CN" dirty="0"/>
              <a:t>   </a:t>
            </a:r>
            <a:r>
              <a:rPr kumimoji="1" lang="zh-CN" altLang="en-US" dirty="0"/>
              <a:t>求均质细棒</a:t>
            </a:r>
            <a:r>
              <a:rPr kumimoji="1" lang="en-US" altLang="zh-CN" dirty="0"/>
              <a:t>( </a:t>
            </a:r>
            <a:r>
              <a:rPr kumimoji="1" lang="en-US" altLang="zh-CN" i="1" dirty="0"/>
              <a:t>m</a:t>
            </a:r>
            <a:r>
              <a:rPr kumimoji="1" lang="en-US" altLang="zh-CN" dirty="0"/>
              <a:t> </a:t>
            </a:r>
            <a:r>
              <a:rPr kumimoji="1" lang="zh-CN" altLang="en-US" dirty="0"/>
              <a:t>，</a:t>
            </a:r>
            <a:r>
              <a:rPr kumimoji="1" lang="en-US" altLang="zh-CN" i="1" dirty="0"/>
              <a:t>l</a:t>
            </a:r>
            <a:r>
              <a:rPr kumimoji="1" lang="en-US" altLang="zh-CN" dirty="0"/>
              <a:t> ) </a:t>
            </a:r>
            <a:r>
              <a:rPr kumimoji="1" lang="zh-CN" altLang="en-US" dirty="0"/>
              <a:t>的转动惯量：</a:t>
            </a:r>
          </a:p>
          <a:p>
            <a:pPr eaLnBrk="1" hangingPunct="1"/>
            <a:r>
              <a:rPr kumimoji="1" lang="zh-CN" altLang="en-US" dirty="0"/>
              <a:t>   </a:t>
            </a:r>
            <a:r>
              <a:rPr kumimoji="1" lang="en-US" altLang="zh-CN" dirty="0"/>
              <a:t>(1) </a:t>
            </a:r>
            <a:r>
              <a:rPr kumimoji="1" lang="zh-CN" altLang="zh-CN" dirty="0">
                <a:latin typeface="宋体" pitchFamily="2" charset="-122"/>
              </a:rPr>
              <a:t>转轴通过中心</a:t>
            </a:r>
            <a:r>
              <a:rPr kumimoji="1" lang="en-US" altLang="zh-CN" i="1" dirty="0"/>
              <a:t>C</a:t>
            </a:r>
            <a:r>
              <a:rPr kumimoji="1" lang="zh-CN" altLang="zh-CN" dirty="0">
                <a:latin typeface="宋体" pitchFamily="2" charset="-122"/>
              </a:rPr>
              <a:t>与棒垂直，  </a:t>
            </a:r>
          </a:p>
          <a:p>
            <a:pPr eaLnBrk="1" hangingPunct="1"/>
            <a:r>
              <a:rPr kumimoji="1" lang="zh-CN" altLang="en-US" dirty="0"/>
              <a:t>   </a:t>
            </a:r>
            <a:r>
              <a:rPr kumimoji="1" lang="en-US" altLang="zh-CN" dirty="0"/>
              <a:t>(2) </a:t>
            </a:r>
            <a:r>
              <a:rPr kumimoji="1" lang="zh-CN" altLang="zh-CN" dirty="0">
                <a:latin typeface="宋体" pitchFamily="2" charset="-122"/>
              </a:rPr>
              <a:t>转轴通过棒的一端</a:t>
            </a:r>
            <a:r>
              <a:rPr kumimoji="1" lang="en-US" altLang="zh-CN" i="1" dirty="0"/>
              <a:t>O</a:t>
            </a:r>
            <a:r>
              <a:rPr kumimoji="1" lang="zh-CN" altLang="zh-CN" dirty="0">
                <a:latin typeface="宋体" pitchFamily="2" charset="-122"/>
              </a:rPr>
              <a:t>与棒垂直。</a:t>
            </a:r>
            <a:endParaRPr kumimoji="1" lang="zh-CN" altLang="en-US" dirty="0">
              <a:latin typeface="宋体" pitchFamily="2" charset="-122"/>
            </a:endParaRPr>
          </a:p>
        </p:txBody>
      </p:sp>
      <p:sp>
        <p:nvSpPr>
          <p:cNvPr id="33799" name="Text Box 7"/>
          <p:cNvSpPr txBox="1">
            <a:spLocks noChangeArrowheads="1"/>
          </p:cNvSpPr>
          <p:nvPr/>
        </p:nvSpPr>
        <p:spPr bwMode="auto">
          <a:xfrm>
            <a:off x="323850" y="1685929"/>
            <a:ext cx="1244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解：</a:t>
            </a:r>
          </a:p>
        </p:txBody>
      </p:sp>
      <p:graphicFrame>
        <p:nvGraphicFramePr>
          <p:cNvPr id="33800" name="Object 8"/>
          <p:cNvGraphicFramePr>
            <a:graphicFrameLocks noChangeAspect="1"/>
          </p:cNvGraphicFramePr>
          <p:nvPr/>
        </p:nvGraphicFramePr>
        <p:xfrm>
          <a:off x="1598613" y="1463692"/>
          <a:ext cx="3330575" cy="1179513"/>
        </p:xfrm>
        <a:graphic>
          <a:graphicData uri="http://schemas.openxmlformats.org/presentationml/2006/ole">
            <mc:AlternateContent xmlns:mc="http://schemas.openxmlformats.org/markup-compatibility/2006">
              <mc:Choice xmlns:v="urn:schemas-microsoft-com:vml" Requires="v">
                <p:oleObj spid="_x0000_s141586" name="公式" r:id="rId3" imgW="1104840" imgH="393480" progId="Equation.3">
                  <p:embed/>
                </p:oleObj>
              </mc:Choice>
              <mc:Fallback>
                <p:oleObj name="公式" r:id="rId3" imgW="1104840" imgH="39348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598613" y="1463692"/>
                        <a:ext cx="3330575" cy="1179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1" name="Object 9"/>
          <p:cNvGraphicFramePr>
            <a:graphicFrameLocks noChangeAspect="1"/>
          </p:cNvGraphicFramePr>
          <p:nvPr/>
        </p:nvGraphicFramePr>
        <p:xfrm>
          <a:off x="755650" y="2349517"/>
          <a:ext cx="2371725" cy="912813"/>
        </p:xfrm>
        <a:graphic>
          <a:graphicData uri="http://schemas.openxmlformats.org/presentationml/2006/ole">
            <mc:AlternateContent xmlns:mc="http://schemas.openxmlformats.org/markup-compatibility/2006">
              <mc:Choice xmlns:v="urn:schemas-microsoft-com:vml" Requires="v">
                <p:oleObj spid="_x0000_s141587" name="公式" r:id="rId5" imgW="787320" imgH="304560" progId="Equation.3">
                  <p:embed/>
                </p:oleObj>
              </mc:Choice>
              <mc:Fallback>
                <p:oleObj name="公式" r:id="rId5" imgW="787320" imgH="30456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755650" y="2349517"/>
                        <a:ext cx="2371725"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2" name="Object 10"/>
          <p:cNvGraphicFramePr>
            <a:graphicFrameLocks noChangeAspect="1"/>
          </p:cNvGraphicFramePr>
          <p:nvPr/>
        </p:nvGraphicFramePr>
        <p:xfrm>
          <a:off x="1403367" y="3141663"/>
          <a:ext cx="3979863" cy="1179512"/>
        </p:xfrm>
        <a:graphic>
          <a:graphicData uri="http://schemas.openxmlformats.org/presentationml/2006/ole">
            <mc:AlternateContent xmlns:mc="http://schemas.openxmlformats.org/markup-compatibility/2006">
              <mc:Choice xmlns:v="urn:schemas-microsoft-com:vml" Requires="v">
                <p:oleObj spid="_x0000_s141588" name="Equation" r:id="rId7" imgW="1320480" imgH="393480" progId="Equation.3">
                  <p:embed/>
                </p:oleObj>
              </mc:Choice>
              <mc:Fallback>
                <p:oleObj name="Equation" r:id="rId7" imgW="1320480" imgH="39348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1403367" y="3141663"/>
                        <a:ext cx="3979863" cy="1179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3" name="Object 11"/>
          <p:cNvGraphicFramePr>
            <a:graphicFrameLocks noChangeAspect="1"/>
          </p:cNvGraphicFramePr>
          <p:nvPr/>
        </p:nvGraphicFramePr>
        <p:xfrm>
          <a:off x="900113" y="4365642"/>
          <a:ext cx="4227512" cy="1179513"/>
        </p:xfrm>
        <a:graphic>
          <a:graphicData uri="http://schemas.openxmlformats.org/presentationml/2006/ole">
            <mc:AlternateContent xmlns:mc="http://schemas.openxmlformats.org/markup-compatibility/2006">
              <mc:Choice xmlns:v="urn:schemas-microsoft-com:vml" Requires="v">
                <p:oleObj spid="_x0000_s141589" name="Equation" r:id="rId9" imgW="1396800" imgH="393480" progId="Equation.3">
                  <p:embed/>
                </p:oleObj>
              </mc:Choice>
              <mc:Fallback>
                <p:oleObj name="Equation" r:id="rId9" imgW="1396800" imgH="39348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900113" y="4365642"/>
                        <a:ext cx="4227512" cy="1179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4" name="Text Box 12"/>
          <p:cNvSpPr txBox="1">
            <a:spLocks noChangeArrowheads="1"/>
          </p:cNvSpPr>
          <p:nvPr/>
        </p:nvSpPr>
        <p:spPr bwMode="auto">
          <a:xfrm>
            <a:off x="1043005" y="1700218"/>
            <a:ext cx="7207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(1)</a:t>
            </a:r>
          </a:p>
        </p:txBody>
      </p:sp>
      <p:sp>
        <p:nvSpPr>
          <p:cNvPr id="33805" name="Text Box 13"/>
          <p:cNvSpPr txBox="1">
            <a:spLocks noChangeArrowheads="1"/>
          </p:cNvSpPr>
          <p:nvPr/>
        </p:nvSpPr>
        <p:spPr bwMode="auto">
          <a:xfrm>
            <a:off x="385763" y="4538673"/>
            <a:ext cx="8731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(2)</a:t>
            </a:r>
          </a:p>
        </p:txBody>
      </p:sp>
      <p:grpSp>
        <p:nvGrpSpPr>
          <p:cNvPr id="2" name="Group 16"/>
          <p:cNvGrpSpPr>
            <a:grpSpLocks/>
          </p:cNvGrpSpPr>
          <p:nvPr/>
        </p:nvGrpSpPr>
        <p:grpSpPr bwMode="auto">
          <a:xfrm>
            <a:off x="5399106" y="1628777"/>
            <a:ext cx="3579812" cy="1752600"/>
            <a:chOff x="3168" y="960"/>
            <a:chExt cx="2244" cy="1104"/>
          </a:xfrm>
        </p:grpSpPr>
        <p:sp>
          <p:nvSpPr>
            <p:cNvPr id="33809" name="Rectangle 17"/>
            <p:cNvSpPr>
              <a:spLocks noChangeArrowheads="1"/>
            </p:cNvSpPr>
            <p:nvPr/>
          </p:nvSpPr>
          <p:spPr bwMode="auto">
            <a:xfrm>
              <a:off x="3168" y="1584"/>
              <a:ext cx="1776" cy="48"/>
            </a:xfrm>
            <a:prstGeom prst="rect">
              <a:avLst/>
            </a:prstGeom>
            <a:gradFill rotWithShape="0">
              <a:gsLst>
                <a:gs pos="0">
                  <a:srgbClr val="CC6600">
                    <a:gamma/>
                    <a:shade val="75686"/>
                    <a:invGamma/>
                  </a:srgbClr>
                </a:gs>
                <a:gs pos="100000">
                  <a:srgbClr val="CC6600"/>
                </a:gs>
              </a:gsLst>
              <a:lin ang="5400000" scaled="1"/>
            </a:gradFill>
            <a:ln w="9525">
              <a:solidFill>
                <a:schemeClr val="tx1"/>
              </a:solidFill>
              <a:miter lim="800000"/>
              <a:headEnd/>
              <a:tailEnd/>
            </a:ln>
            <a:effectLst>
              <a:outerShdw dist="35921" dir="2700000" algn="ctr" rotWithShape="0">
                <a:srgbClr val="808080"/>
              </a:outerShdw>
            </a:effectLst>
          </p:spPr>
          <p:txBody>
            <a:bodyPr wrap="none" anchor="ctr"/>
            <a:lstStyle/>
            <a:p>
              <a:pPr>
                <a:defRPr/>
              </a:pPr>
              <a:endParaRPr lang="zh-CN" altLang="en-US"/>
            </a:p>
          </p:txBody>
        </p:sp>
        <p:sp>
          <p:nvSpPr>
            <p:cNvPr id="16412" name="Line 18"/>
            <p:cNvSpPr>
              <a:spLocks noChangeShapeType="1"/>
            </p:cNvSpPr>
            <p:nvPr/>
          </p:nvSpPr>
          <p:spPr bwMode="auto">
            <a:xfrm>
              <a:off x="4080" y="1008"/>
              <a:ext cx="0" cy="1056"/>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3" name="Line 19"/>
            <p:cNvSpPr>
              <a:spLocks noChangeShapeType="1"/>
            </p:cNvSpPr>
            <p:nvPr/>
          </p:nvSpPr>
          <p:spPr bwMode="auto">
            <a:xfrm>
              <a:off x="4080" y="1632"/>
              <a:ext cx="124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14" name="Text Box 20"/>
            <p:cNvSpPr txBox="1">
              <a:spLocks noChangeArrowheads="1"/>
            </p:cNvSpPr>
            <p:nvPr/>
          </p:nvSpPr>
          <p:spPr bwMode="auto">
            <a:xfrm>
              <a:off x="3840" y="1566"/>
              <a:ext cx="26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C</a:t>
              </a:r>
            </a:p>
          </p:txBody>
        </p:sp>
        <p:sp>
          <p:nvSpPr>
            <p:cNvPr id="16415" name="Text Box 21"/>
            <p:cNvSpPr txBox="1">
              <a:spLocks noChangeArrowheads="1"/>
            </p:cNvSpPr>
            <p:nvPr/>
          </p:nvSpPr>
          <p:spPr bwMode="auto">
            <a:xfrm>
              <a:off x="5184" y="1566"/>
              <a:ext cx="2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x</a:t>
              </a:r>
            </a:p>
          </p:txBody>
        </p:sp>
        <p:sp>
          <p:nvSpPr>
            <p:cNvPr id="16416" name="AutoShape 22"/>
            <p:cNvSpPr>
              <a:spLocks noChangeArrowheads="1"/>
            </p:cNvSpPr>
            <p:nvPr/>
          </p:nvSpPr>
          <p:spPr bwMode="auto">
            <a:xfrm>
              <a:off x="3984" y="960"/>
              <a:ext cx="192" cy="240"/>
            </a:xfrm>
            <a:prstGeom prst="curvedRightArrow">
              <a:avLst>
                <a:gd name="adj1" fmla="val 15972"/>
                <a:gd name="adj2" fmla="val 41146"/>
                <a:gd name="adj3" fmla="val 333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3" name="Group 23"/>
          <p:cNvGrpSpPr>
            <a:grpSpLocks/>
          </p:cNvGrpSpPr>
          <p:nvPr/>
        </p:nvGrpSpPr>
        <p:grpSpPr bwMode="auto">
          <a:xfrm>
            <a:off x="5278438" y="3752850"/>
            <a:ext cx="3446462" cy="1752600"/>
            <a:chOff x="3408" y="2256"/>
            <a:chExt cx="2160" cy="1104"/>
          </a:xfrm>
        </p:grpSpPr>
        <p:sp>
          <p:nvSpPr>
            <p:cNvPr id="16405" name="Line 24"/>
            <p:cNvSpPr>
              <a:spLocks noChangeShapeType="1"/>
            </p:cNvSpPr>
            <p:nvPr/>
          </p:nvSpPr>
          <p:spPr bwMode="auto">
            <a:xfrm flipV="1">
              <a:off x="4512" y="2976"/>
              <a:ext cx="10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406" name="Text Box 25"/>
            <p:cNvSpPr txBox="1">
              <a:spLocks noChangeArrowheads="1"/>
            </p:cNvSpPr>
            <p:nvPr/>
          </p:nvSpPr>
          <p:spPr bwMode="auto">
            <a:xfrm>
              <a:off x="3552" y="2960"/>
              <a:ext cx="2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O</a:t>
              </a:r>
            </a:p>
          </p:txBody>
        </p:sp>
        <p:sp>
          <p:nvSpPr>
            <p:cNvPr id="16407" name="Text Box 26"/>
            <p:cNvSpPr txBox="1">
              <a:spLocks noChangeArrowheads="1"/>
            </p:cNvSpPr>
            <p:nvPr/>
          </p:nvSpPr>
          <p:spPr bwMode="auto">
            <a:xfrm>
              <a:off x="5328" y="2958"/>
              <a:ext cx="2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x</a:t>
              </a:r>
            </a:p>
          </p:txBody>
        </p:sp>
        <p:sp>
          <p:nvSpPr>
            <p:cNvPr id="16408" name="AutoShape 27"/>
            <p:cNvSpPr>
              <a:spLocks noChangeArrowheads="1"/>
            </p:cNvSpPr>
            <p:nvPr/>
          </p:nvSpPr>
          <p:spPr bwMode="auto">
            <a:xfrm>
              <a:off x="3408" y="2256"/>
              <a:ext cx="192" cy="240"/>
            </a:xfrm>
            <a:prstGeom prst="curvedRightArrow">
              <a:avLst>
                <a:gd name="adj1" fmla="val 15972"/>
                <a:gd name="adj2" fmla="val 41146"/>
                <a:gd name="adj3" fmla="val 333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33820" name="Rectangle 28"/>
            <p:cNvSpPr>
              <a:spLocks noChangeArrowheads="1"/>
            </p:cNvSpPr>
            <p:nvPr/>
          </p:nvSpPr>
          <p:spPr bwMode="auto">
            <a:xfrm>
              <a:off x="3504" y="2928"/>
              <a:ext cx="1799" cy="48"/>
            </a:xfrm>
            <a:prstGeom prst="rect">
              <a:avLst/>
            </a:prstGeom>
            <a:gradFill rotWithShape="0">
              <a:gsLst>
                <a:gs pos="0">
                  <a:srgbClr val="CC6600">
                    <a:gamma/>
                    <a:shade val="75686"/>
                    <a:invGamma/>
                  </a:srgbClr>
                </a:gs>
                <a:gs pos="100000">
                  <a:srgbClr val="CC6600"/>
                </a:gs>
              </a:gsLst>
              <a:lin ang="5400000" scaled="1"/>
            </a:gradFill>
            <a:ln w="9525">
              <a:solidFill>
                <a:schemeClr val="tx1"/>
              </a:solidFill>
              <a:miter lim="800000"/>
              <a:headEnd/>
              <a:tailEnd/>
            </a:ln>
            <a:effectLst>
              <a:outerShdw dist="35921" dir="2700000" algn="ctr" rotWithShape="0">
                <a:srgbClr val="808080"/>
              </a:outerShdw>
            </a:effectLst>
          </p:spPr>
          <p:txBody>
            <a:bodyPr wrap="none" anchor="ctr"/>
            <a:lstStyle/>
            <a:p>
              <a:pPr>
                <a:defRPr/>
              </a:pPr>
              <a:endParaRPr lang="zh-CN" altLang="en-US"/>
            </a:p>
          </p:txBody>
        </p:sp>
        <p:sp>
          <p:nvSpPr>
            <p:cNvPr id="16410" name="Line 29"/>
            <p:cNvSpPr>
              <a:spLocks noChangeShapeType="1"/>
            </p:cNvSpPr>
            <p:nvPr/>
          </p:nvSpPr>
          <p:spPr bwMode="auto">
            <a:xfrm>
              <a:off x="3504" y="2304"/>
              <a:ext cx="0" cy="1056"/>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30"/>
          <p:cNvGrpSpPr>
            <a:grpSpLocks/>
          </p:cNvGrpSpPr>
          <p:nvPr/>
        </p:nvGrpSpPr>
        <p:grpSpPr bwMode="auto">
          <a:xfrm>
            <a:off x="6878638" y="4286285"/>
            <a:ext cx="1165225" cy="1104901"/>
            <a:chOff x="4128" y="2594"/>
            <a:chExt cx="730" cy="696"/>
          </a:xfrm>
        </p:grpSpPr>
        <p:sp>
          <p:nvSpPr>
            <p:cNvPr id="16402" name="Rectangle 31"/>
            <p:cNvSpPr>
              <a:spLocks noChangeArrowheads="1"/>
            </p:cNvSpPr>
            <p:nvPr/>
          </p:nvSpPr>
          <p:spPr bwMode="auto">
            <a:xfrm>
              <a:off x="4272" y="2930"/>
              <a:ext cx="96" cy="48"/>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6403" name="Text Box 32"/>
            <p:cNvSpPr txBox="1">
              <a:spLocks noChangeArrowheads="1"/>
            </p:cNvSpPr>
            <p:nvPr/>
          </p:nvSpPr>
          <p:spPr bwMode="auto">
            <a:xfrm>
              <a:off x="4128" y="2960"/>
              <a:ext cx="3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x</a:t>
              </a:r>
            </a:p>
          </p:txBody>
        </p:sp>
        <p:sp>
          <p:nvSpPr>
            <p:cNvPr id="16404" name="Text Box 33"/>
            <p:cNvSpPr txBox="1">
              <a:spLocks noChangeArrowheads="1"/>
            </p:cNvSpPr>
            <p:nvPr/>
          </p:nvSpPr>
          <p:spPr bwMode="auto">
            <a:xfrm>
              <a:off x="4128" y="2594"/>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m</a:t>
              </a:r>
            </a:p>
          </p:txBody>
        </p:sp>
      </p:grpSp>
      <p:grpSp>
        <p:nvGrpSpPr>
          <p:cNvPr id="5" name="Group 34"/>
          <p:cNvGrpSpPr>
            <a:grpSpLocks/>
          </p:cNvGrpSpPr>
          <p:nvPr/>
        </p:nvGrpSpPr>
        <p:grpSpPr bwMode="auto">
          <a:xfrm>
            <a:off x="7227889" y="2085993"/>
            <a:ext cx="1165225" cy="1104901"/>
            <a:chOff x="4176" y="1248"/>
            <a:chExt cx="730" cy="696"/>
          </a:xfrm>
        </p:grpSpPr>
        <p:sp>
          <p:nvSpPr>
            <p:cNvPr id="16399" name="Rectangle 35"/>
            <p:cNvSpPr>
              <a:spLocks noChangeArrowheads="1"/>
            </p:cNvSpPr>
            <p:nvPr/>
          </p:nvSpPr>
          <p:spPr bwMode="auto">
            <a:xfrm>
              <a:off x="4320" y="1584"/>
              <a:ext cx="96" cy="48"/>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6400" name="Text Box 36"/>
            <p:cNvSpPr txBox="1">
              <a:spLocks noChangeArrowheads="1"/>
            </p:cNvSpPr>
            <p:nvPr/>
          </p:nvSpPr>
          <p:spPr bwMode="auto">
            <a:xfrm>
              <a:off x="4176" y="1614"/>
              <a:ext cx="3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x</a:t>
              </a:r>
            </a:p>
          </p:txBody>
        </p:sp>
        <p:sp>
          <p:nvSpPr>
            <p:cNvPr id="16401" name="Text Box 37"/>
            <p:cNvSpPr txBox="1">
              <a:spLocks noChangeArrowheads="1"/>
            </p:cNvSpPr>
            <p:nvPr/>
          </p:nvSpPr>
          <p:spPr bwMode="auto">
            <a:xfrm>
              <a:off x="4176" y="1248"/>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m</a:t>
              </a:r>
            </a:p>
          </p:txBody>
        </p:sp>
      </p:grpSp>
      <p:sp>
        <p:nvSpPr>
          <p:cNvPr id="33830" name="Text Box 38"/>
          <p:cNvSpPr txBox="1">
            <a:spLocks noChangeArrowheads="1"/>
          </p:cNvSpPr>
          <p:nvPr/>
        </p:nvSpPr>
        <p:spPr bwMode="auto">
          <a:xfrm>
            <a:off x="395288" y="5445133"/>
            <a:ext cx="8497887"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Clr>
                <a:schemeClr val="accent2"/>
              </a:buClr>
              <a:buFont typeface="Wingdings" pitchFamily="2" charset="2"/>
              <a:buBlip>
                <a:blip r:embed="rId11"/>
              </a:buBlip>
            </a:pPr>
            <a:r>
              <a:rPr kumimoji="1" lang="en-US" altLang="zh-CN"/>
              <a:t> </a:t>
            </a:r>
            <a:r>
              <a:rPr kumimoji="1" lang="zh-CN" altLang="en-US"/>
              <a:t>可见，转动惯量因转轴位置而变，故必须指明是关于某轴的转动惯量。</a:t>
            </a:r>
          </a:p>
        </p:txBody>
      </p:sp>
    </p:spTree>
    <p:extLst>
      <p:ext uri="{BB962C8B-B14F-4D97-AF65-F5344CB8AC3E}">
        <p14:creationId xmlns:p14="http://schemas.microsoft.com/office/powerpoint/2010/main" val="32470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ppt_x"/>
                                          </p:val>
                                        </p:tav>
                                        <p:tav tm="100000">
                                          <p:val>
                                            <p:strVal val="#ppt_x"/>
                                          </p:val>
                                        </p:tav>
                                      </p:tavLst>
                                    </p:anim>
                                    <p:anim calcmode="lin" valueType="num">
                                      <p:cBhvr additive="base">
                                        <p:cTn id="8" dur="500" fill="hold"/>
                                        <p:tgtEl>
                                          <p:spTgt spid="3379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801"/>
                                        </p:tgtEl>
                                        <p:attrNameLst>
                                          <p:attrName>style.visibility</p:attrName>
                                        </p:attrNameLst>
                                      </p:cBhvr>
                                      <p:to>
                                        <p:strVal val="visible"/>
                                      </p:to>
                                    </p:set>
                                    <p:anim calcmode="lin" valueType="num">
                                      <p:cBhvr additive="base">
                                        <p:cTn id="11" dur="500" fill="hold"/>
                                        <p:tgtEl>
                                          <p:spTgt spid="33801"/>
                                        </p:tgtEl>
                                        <p:attrNameLst>
                                          <p:attrName>ppt_x</p:attrName>
                                        </p:attrNameLst>
                                      </p:cBhvr>
                                      <p:tavLst>
                                        <p:tav tm="0">
                                          <p:val>
                                            <p:strVal val="#ppt_x"/>
                                          </p:val>
                                        </p:tav>
                                        <p:tav tm="100000">
                                          <p:val>
                                            <p:strVal val="#ppt_x"/>
                                          </p:val>
                                        </p:tav>
                                      </p:tavLst>
                                    </p:anim>
                                    <p:anim calcmode="lin" valueType="num">
                                      <p:cBhvr additive="base">
                                        <p:cTn id="12" dur="500" fill="hold"/>
                                        <p:tgtEl>
                                          <p:spTgt spid="3380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802"/>
                                        </p:tgtEl>
                                        <p:attrNameLst>
                                          <p:attrName>style.visibility</p:attrName>
                                        </p:attrNameLst>
                                      </p:cBhvr>
                                      <p:to>
                                        <p:strVal val="visible"/>
                                      </p:to>
                                    </p:set>
                                    <p:anim calcmode="lin" valueType="num">
                                      <p:cBhvr additive="base">
                                        <p:cTn id="15" dur="500" fill="hold"/>
                                        <p:tgtEl>
                                          <p:spTgt spid="33802"/>
                                        </p:tgtEl>
                                        <p:attrNameLst>
                                          <p:attrName>ppt_x</p:attrName>
                                        </p:attrNameLst>
                                      </p:cBhvr>
                                      <p:tavLst>
                                        <p:tav tm="0">
                                          <p:val>
                                            <p:strVal val="#ppt_x"/>
                                          </p:val>
                                        </p:tav>
                                        <p:tav tm="100000">
                                          <p:val>
                                            <p:strVal val="#ppt_x"/>
                                          </p:val>
                                        </p:tav>
                                      </p:tavLst>
                                    </p:anim>
                                    <p:anim calcmode="lin" valueType="num">
                                      <p:cBhvr additive="base">
                                        <p:cTn id="16" dur="500" fill="hold"/>
                                        <p:tgtEl>
                                          <p:spTgt spid="3380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3803"/>
                                        </p:tgtEl>
                                        <p:attrNameLst>
                                          <p:attrName>style.visibility</p:attrName>
                                        </p:attrNameLst>
                                      </p:cBhvr>
                                      <p:to>
                                        <p:strVal val="visible"/>
                                      </p:to>
                                    </p:set>
                                    <p:anim calcmode="lin" valueType="num">
                                      <p:cBhvr additive="base">
                                        <p:cTn id="19" dur="500" fill="hold"/>
                                        <p:tgtEl>
                                          <p:spTgt spid="33803"/>
                                        </p:tgtEl>
                                        <p:attrNameLst>
                                          <p:attrName>ppt_x</p:attrName>
                                        </p:attrNameLst>
                                      </p:cBhvr>
                                      <p:tavLst>
                                        <p:tav tm="0">
                                          <p:val>
                                            <p:strVal val="#ppt_x"/>
                                          </p:val>
                                        </p:tav>
                                        <p:tav tm="100000">
                                          <p:val>
                                            <p:strVal val="#ppt_x"/>
                                          </p:val>
                                        </p:tav>
                                      </p:tavLst>
                                    </p:anim>
                                    <p:anim calcmode="lin" valueType="num">
                                      <p:cBhvr additive="base">
                                        <p:cTn id="20" dur="500" fill="hold"/>
                                        <p:tgtEl>
                                          <p:spTgt spid="3380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3804"/>
                                        </p:tgtEl>
                                        <p:attrNameLst>
                                          <p:attrName>style.visibility</p:attrName>
                                        </p:attrNameLst>
                                      </p:cBhvr>
                                      <p:to>
                                        <p:strVal val="visible"/>
                                      </p:to>
                                    </p:set>
                                    <p:anim calcmode="lin" valueType="num">
                                      <p:cBhvr additive="base">
                                        <p:cTn id="23" dur="500" fill="hold"/>
                                        <p:tgtEl>
                                          <p:spTgt spid="33804"/>
                                        </p:tgtEl>
                                        <p:attrNameLst>
                                          <p:attrName>ppt_x</p:attrName>
                                        </p:attrNameLst>
                                      </p:cBhvr>
                                      <p:tavLst>
                                        <p:tav tm="0">
                                          <p:val>
                                            <p:strVal val="#ppt_x"/>
                                          </p:val>
                                        </p:tav>
                                        <p:tav tm="100000">
                                          <p:val>
                                            <p:strVal val="#ppt_x"/>
                                          </p:val>
                                        </p:tav>
                                      </p:tavLst>
                                    </p:anim>
                                    <p:anim calcmode="lin" valueType="num">
                                      <p:cBhvr additive="base">
                                        <p:cTn id="24" dur="500" fill="hold"/>
                                        <p:tgtEl>
                                          <p:spTgt spid="3380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3805"/>
                                        </p:tgtEl>
                                        <p:attrNameLst>
                                          <p:attrName>style.visibility</p:attrName>
                                        </p:attrNameLst>
                                      </p:cBhvr>
                                      <p:to>
                                        <p:strVal val="visible"/>
                                      </p:to>
                                    </p:set>
                                    <p:anim calcmode="lin" valueType="num">
                                      <p:cBhvr additive="base">
                                        <p:cTn id="27" dur="500" fill="hold"/>
                                        <p:tgtEl>
                                          <p:spTgt spid="33805"/>
                                        </p:tgtEl>
                                        <p:attrNameLst>
                                          <p:attrName>ppt_x</p:attrName>
                                        </p:attrNameLst>
                                      </p:cBhvr>
                                      <p:tavLst>
                                        <p:tav tm="0">
                                          <p:val>
                                            <p:strVal val="#ppt_x"/>
                                          </p:val>
                                        </p:tav>
                                        <p:tav tm="100000">
                                          <p:val>
                                            <p:strVal val="#ppt_x"/>
                                          </p:val>
                                        </p:tav>
                                      </p:tavLst>
                                    </p:anim>
                                    <p:anim calcmode="lin" valueType="num">
                                      <p:cBhvr additive="base">
                                        <p:cTn id="28" dur="500" fill="hold"/>
                                        <p:tgtEl>
                                          <p:spTgt spid="3380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3830"/>
                                        </p:tgtEl>
                                        <p:attrNameLst>
                                          <p:attrName>style.visibility</p:attrName>
                                        </p:attrNameLst>
                                      </p:cBhvr>
                                      <p:to>
                                        <p:strVal val="visible"/>
                                      </p:to>
                                    </p:set>
                                    <p:anim calcmode="lin" valueType="num">
                                      <p:cBhvr additive="base">
                                        <p:cTn id="47" dur="500" fill="hold"/>
                                        <p:tgtEl>
                                          <p:spTgt spid="33830"/>
                                        </p:tgtEl>
                                        <p:attrNameLst>
                                          <p:attrName>ppt_x</p:attrName>
                                        </p:attrNameLst>
                                      </p:cBhvr>
                                      <p:tavLst>
                                        <p:tav tm="0">
                                          <p:val>
                                            <p:strVal val="#ppt_x"/>
                                          </p:val>
                                        </p:tav>
                                        <p:tav tm="100000">
                                          <p:val>
                                            <p:strVal val="#ppt_x"/>
                                          </p:val>
                                        </p:tav>
                                      </p:tavLst>
                                    </p:anim>
                                    <p:anim calcmode="lin" valueType="num">
                                      <p:cBhvr additive="base">
                                        <p:cTn id="48" dur="500" fill="hold"/>
                                        <p:tgtEl>
                                          <p:spTgt spid="3383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800"/>
                                        </p:tgtEl>
                                        <p:attrNameLst>
                                          <p:attrName>style.visibility</p:attrName>
                                        </p:attrNameLst>
                                      </p:cBhvr>
                                      <p:to>
                                        <p:strVal val="visible"/>
                                      </p:to>
                                    </p:set>
                                    <p:anim calcmode="lin" valueType="num">
                                      <p:cBhvr additive="base">
                                        <p:cTn id="51" dur="500" fill="hold"/>
                                        <p:tgtEl>
                                          <p:spTgt spid="33800"/>
                                        </p:tgtEl>
                                        <p:attrNameLst>
                                          <p:attrName>ppt_x</p:attrName>
                                        </p:attrNameLst>
                                      </p:cBhvr>
                                      <p:tavLst>
                                        <p:tav tm="0">
                                          <p:val>
                                            <p:strVal val="#ppt_x"/>
                                          </p:val>
                                        </p:tav>
                                        <p:tav tm="100000">
                                          <p:val>
                                            <p:strVal val="#ppt_x"/>
                                          </p:val>
                                        </p:tav>
                                      </p:tavLst>
                                    </p:anim>
                                    <p:anim calcmode="lin" valueType="num">
                                      <p:cBhvr additive="base">
                                        <p:cTn id="52" dur="500" fill="hold"/>
                                        <p:tgtEl>
                                          <p:spTgt spid="33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p:bldP spid="33804" grpId="0"/>
      <p:bldP spid="33805" grpId="0"/>
      <p:bldP spid="338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6" name="Rectangle 18"/>
          <p:cNvSpPr>
            <a:spLocks noChangeArrowheads="1"/>
          </p:cNvSpPr>
          <p:nvPr/>
        </p:nvSpPr>
        <p:spPr bwMode="auto">
          <a:xfrm>
            <a:off x="323850" y="260358"/>
            <a:ext cx="633571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平行轴定理（</a:t>
            </a:r>
            <a:r>
              <a:rPr kumimoji="1" lang="en-US" altLang="zh-CN">
                <a:solidFill>
                  <a:srgbClr val="0000FF"/>
                </a:solidFill>
              </a:rPr>
              <a:t>parallel axis theorem</a:t>
            </a:r>
            <a:r>
              <a:rPr kumimoji="1" lang="zh-CN" altLang="en-US">
                <a:solidFill>
                  <a:srgbClr val="0000FF"/>
                </a:solidFill>
              </a:rPr>
              <a:t>）</a:t>
            </a:r>
          </a:p>
        </p:txBody>
      </p:sp>
      <p:sp>
        <p:nvSpPr>
          <p:cNvPr id="37908" name="Text Box 20"/>
          <p:cNvSpPr txBox="1">
            <a:spLocks noChangeArrowheads="1"/>
          </p:cNvSpPr>
          <p:nvPr/>
        </p:nvSpPr>
        <p:spPr bwMode="auto">
          <a:xfrm>
            <a:off x="250827" y="862020"/>
            <a:ext cx="51847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zh-CN"/>
              <a:t>通过</a:t>
            </a:r>
            <a:r>
              <a:rPr kumimoji="1" lang="zh-CN" altLang="en-US"/>
              <a:t>任一转轴</a:t>
            </a:r>
            <a:r>
              <a:rPr kumimoji="1" lang="en-US" altLang="zh-CN" i="1"/>
              <a:t>A</a:t>
            </a:r>
            <a:r>
              <a:rPr kumimoji="1" lang="zh-CN" altLang="en-US"/>
              <a:t>的转动惯量</a:t>
            </a:r>
            <a:r>
              <a:rPr lang="zh-CN" altLang="en-US"/>
              <a:t>：</a:t>
            </a:r>
          </a:p>
        </p:txBody>
      </p:sp>
      <p:graphicFrame>
        <p:nvGraphicFramePr>
          <p:cNvPr id="37911" name="Object 23"/>
          <p:cNvGraphicFramePr>
            <a:graphicFrameLocks noChangeAspect="1"/>
          </p:cNvGraphicFramePr>
          <p:nvPr>
            <p:extLst>
              <p:ext uri="{D42A27DB-BD31-4B8C-83A1-F6EECF244321}">
                <p14:modId xmlns:p14="http://schemas.microsoft.com/office/powerpoint/2010/main" val="1991479786"/>
              </p:ext>
            </p:extLst>
          </p:nvPr>
        </p:nvGraphicFramePr>
        <p:xfrm>
          <a:off x="649288" y="1908192"/>
          <a:ext cx="3098800" cy="836613"/>
        </p:xfrm>
        <a:graphic>
          <a:graphicData uri="http://schemas.openxmlformats.org/presentationml/2006/ole">
            <mc:AlternateContent xmlns:mc="http://schemas.openxmlformats.org/markup-compatibility/2006">
              <mc:Choice xmlns:v="urn:schemas-microsoft-com:vml" Requires="v">
                <p:oleObj spid="_x0000_s142678" name="Equation" r:id="rId3" imgW="1028520" imgH="279360" progId="Equation.DSMT4">
                  <p:embed/>
                </p:oleObj>
              </mc:Choice>
              <mc:Fallback>
                <p:oleObj name="Equation" r:id="rId3" imgW="1028520" imgH="279360" progId="Equation.DSMT4">
                  <p:embed/>
                  <p:pic>
                    <p:nvPicPr>
                      <p:cNvPr id="0" name=""/>
                      <p:cNvPicPr>
                        <a:picLocks noChangeAspect="1" noChangeArrowheads="1"/>
                      </p:cNvPicPr>
                      <p:nvPr/>
                    </p:nvPicPr>
                    <p:blipFill>
                      <a:blip r:embed="rId4">
                        <a:lum contrast="100000"/>
                      </a:blip>
                      <a:srcRect/>
                      <a:stretch>
                        <a:fillRect/>
                      </a:stretch>
                    </p:blipFill>
                    <p:spPr bwMode="auto">
                      <a:xfrm>
                        <a:off x="649288" y="1908192"/>
                        <a:ext cx="3098800"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8"/>
          <p:cNvGrpSpPr>
            <a:grpSpLocks/>
          </p:cNvGrpSpPr>
          <p:nvPr/>
        </p:nvGrpSpPr>
        <p:grpSpPr bwMode="auto">
          <a:xfrm>
            <a:off x="5384822" y="642938"/>
            <a:ext cx="3579814" cy="1811337"/>
            <a:chOff x="3392" y="1795"/>
            <a:chExt cx="2255" cy="1141"/>
          </a:xfrm>
        </p:grpSpPr>
        <p:grpSp>
          <p:nvGrpSpPr>
            <p:cNvPr id="17421" name="Group 24"/>
            <p:cNvGrpSpPr>
              <a:grpSpLocks/>
            </p:cNvGrpSpPr>
            <p:nvPr/>
          </p:nvGrpSpPr>
          <p:grpSpPr bwMode="auto">
            <a:xfrm>
              <a:off x="3392" y="1795"/>
              <a:ext cx="2255" cy="1104"/>
              <a:chOff x="3168" y="960"/>
              <a:chExt cx="2244" cy="1104"/>
            </a:xfrm>
          </p:grpSpPr>
          <p:sp>
            <p:nvSpPr>
              <p:cNvPr id="37913" name="Rectangle 25"/>
              <p:cNvSpPr>
                <a:spLocks noChangeArrowheads="1"/>
              </p:cNvSpPr>
              <p:nvPr/>
            </p:nvSpPr>
            <p:spPr bwMode="auto">
              <a:xfrm>
                <a:off x="3168" y="1584"/>
                <a:ext cx="1776" cy="48"/>
              </a:xfrm>
              <a:prstGeom prst="rect">
                <a:avLst/>
              </a:prstGeom>
              <a:gradFill rotWithShape="0">
                <a:gsLst>
                  <a:gs pos="0">
                    <a:srgbClr val="CC6600">
                      <a:gamma/>
                      <a:shade val="75686"/>
                      <a:invGamma/>
                    </a:srgbClr>
                  </a:gs>
                  <a:gs pos="100000">
                    <a:srgbClr val="CC6600"/>
                  </a:gs>
                </a:gsLst>
                <a:lin ang="5400000" scaled="1"/>
              </a:gradFill>
              <a:ln w="9525">
                <a:solidFill>
                  <a:schemeClr val="tx1"/>
                </a:solidFill>
                <a:miter lim="800000"/>
                <a:headEnd/>
                <a:tailEnd/>
              </a:ln>
              <a:effectLst>
                <a:outerShdw dist="35921" dir="2700000" algn="ctr" rotWithShape="0">
                  <a:srgbClr val="808080"/>
                </a:outerShdw>
              </a:effectLst>
            </p:spPr>
            <p:txBody>
              <a:bodyPr wrap="none" anchor="ctr"/>
              <a:lstStyle/>
              <a:p>
                <a:pPr>
                  <a:defRPr/>
                </a:pPr>
                <a:endParaRPr lang="zh-CN" altLang="en-US"/>
              </a:p>
            </p:txBody>
          </p:sp>
          <p:sp>
            <p:nvSpPr>
              <p:cNvPr id="17433" name="Line 26"/>
              <p:cNvSpPr>
                <a:spLocks noChangeShapeType="1"/>
              </p:cNvSpPr>
              <p:nvPr/>
            </p:nvSpPr>
            <p:spPr bwMode="auto">
              <a:xfrm>
                <a:off x="4080" y="1008"/>
                <a:ext cx="0" cy="1056"/>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4" name="Line 27"/>
              <p:cNvSpPr>
                <a:spLocks noChangeShapeType="1"/>
              </p:cNvSpPr>
              <p:nvPr/>
            </p:nvSpPr>
            <p:spPr bwMode="auto">
              <a:xfrm>
                <a:off x="4080" y="1632"/>
                <a:ext cx="124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Text Box 28"/>
              <p:cNvSpPr txBox="1">
                <a:spLocks noChangeArrowheads="1"/>
              </p:cNvSpPr>
              <p:nvPr/>
            </p:nvSpPr>
            <p:spPr bwMode="auto">
              <a:xfrm>
                <a:off x="3840" y="1566"/>
                <a:ext cx="26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C</a:t>
                </a:r>
              </a:p>
            </p:txBody>
          </p:sp>
          <p:sp>
            <p:nvSpPr>
              <p:cNvPr id="17436" name="Text Box 29"/>
              <p:cNvSpPr txBox="1">
                <a:spLocks noChangeArrowheads="1"/>
              </p:cNvSpPr>
              <p:nvPr/>
            </p:nvSpPr>
            <p:spPr bwMode="auto">
              <a:xfrm>
                <a:off x="5184" y="1566"/>
                <a:ext cx="2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x</a:t>
                </a:r>
              </a:p>
            </p:txBody>
          </p:sp>
          <p:sp>
            <p:nvSpPr>
              <p:cNvPr id="17437" name="AutoShape 30"/>
              <p:cNvSpPr>
                <a:spLocks noChangeArrowheads="1"/>
              </p:cNvSpPr>
              <p:nvPr/>
            </p:nvSpPr>
            <p:spPr bwMode="auto">
              <a:xfrm>
                <a:off x="3984" y="960"/>
                <a:ext cx="192" cy="240"/>
              </a:xfrm>
              <a:prstGeom prst="curvedRightArrow">
                <a:avLst>
                  <a:gd name="adj1" fmla="val 15972"/>
                  <a:gd name="adj2" fmla="val 41146"/>
                  <a:gd name="adj3" fmla="val 333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17422" name="Group 31"/>
            <p:cNvGrpSpPr>
              <a:grpSpLocks/>
            </p:cNvGrpSpPr>
            <p:nvPr/>
          </p:nvGrpSpPr>
          <p:grpSpPr bwMode="auto">
            <a:xfrm>
              <a:off x="4544" y="2083"/>
              <a:ext cx="734" cy="696"/>
              <a:chOff x="4176" y="1248"/>
              <a:chExt cx="730" cy="696"/>
            </a:xfrm>
          </p:grpSpPr>
          <p:sp>
            <p:nvSpPr>
              <p:cNvPr id="17429" name="Rectangle 32"/>
              <p:cNvSpPr>
                <a:spLocks noChangeArrowheads="1"/>
              </p:cNvSpPr>
              <p:nvPr/>
            </p:nvSpPr>
            <p:spPr bwMode="auto">
              <a:xfrm>
                <a:off x="4320" y="1584"/>
                <a:ext cx="96" cy="48"/>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7430" name="Text Box 33"/>
              <p:cNvSpPr txBox="1">
                <a:spLocks noChangeArrowheads="1"/>
              </p:cNvSpPr>
              <p:nvPr/>
            </p:nvSpPr>
            <p:spPr bwMode="auto">
              <a:xfrm>
                <a:off x="4176" y="1614"/>
                <a:ext cx="3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x</a:t>
                </a:r>
              </a:p>
            </p:txBody>
          </p:sp>
          <p:sp>
            <p:nvSpPr>
              <p:cNvPr id="17431" name="Text Box 34"/>
              <p:cNvSpPr txBox="1">
                <a:spLocks noChangeArrowheads="1"/>
              </p:cNvSpPr>
              <p:nvPr/>
            </p:nvSpPr>
            <p:spPr bwMode="auto">
              <a:xfrm>
                <a:off x="4176" y="1248"/>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m</a:t>
                </a:r>
              </a:p>
            </p:txBody>
          </p:sp>
        </p:grpSp>
        <p:sp>
          <p:nvSpPr>
            <p:cNvPr id="17423" name="Text Box 35"/>
            <p:cNvSpPr txBox="1">
              <a:spLocks noChangeArrowheads="1"/>
            </p:cNvSpPr>
            <p:nvPr/>
          </p:nvSpPr>
          <p:spPr bwMode="auto">
            <a:xfrm>
              <a:off x="3470" y="2400"/>
              <a:ext cx="3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A</a:t>
              </a:r>
            </a:p>
          </p:txBody>
        </p:sp>
        <p:sp>
          <p:nvSpPr>
            <p:cNvPr id="17424" name="AutoShape 36"/>
            <p:cNvSpPr>
              <a:spLocks noChangeArrowheads="1"/>
            </p:cNvSpPr>
            <p:nvPr/>
          </p:nvSpPr>
          <p:spPr bwMode="auto">
            <a:xfrm>
              <a:off x="3642" y="1832"/>
              <a:ext cx="193" cy="240"/>
            </a:xfrm>
            <a:prstGeom prst="curvedRightArrow">
              <a:avLst>
                <a:gd name="adj1" fmla="val 15889"/>
                <a:gd name="adj2" fmla="val 40933"/>
                <a:gd name="adj3" fmla="val 3333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7425" name="Line 37"/>
            <p:cNvSpPr>
              <a:spLocks noChangeShapeType="1"/>
            </p:cNvSpPr>
            <p:nvPr/>
          </p:nvSpPr>
          <p:spPr bwMode="auto">
            <a:xfrm>
              <a:off x="3738" y="1880"/>
              <a:ext cx="0" cy="1056"/>
            </a:xfrm>
            <a:prstGeom prst="line">
              <a:avLst/>
            </a:prstGeom>
            <a:noFill/>
            <a:ln w="28575">
              <a:solidFill>
                <a:schemeClr val="tx1"/>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6" name="Text Box 38"/>
            <p:cNvSpPr txBox="1">
              <a:spLocks noChangeArrowheads="1"/>
            </p:cNvSpPr>
            <p:nvPr/>
          </p:nvSpPr>
          <p:spPr bwMode="auto">
            <a:xfrm>
              <a:off x="3911" y="2109"/>
              <a:ext cx="2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i="1"/>
                <a:t>h</a:t>
              </a:r>
            </a:p>
          </p:txBody>
        </p:sp>
        <p:sp>
          <p:nvSpPr>
            <p:cNvPr id="17427" name="Line 39"/>
            <p:cNvSpPr>
              <a:spLocks noChangeShapeType="1"/>
            </p:cNvSpPr>
            <p:nvPr/>
          </p:nvSpPr>
          <p:spPr bwMode="auto">
            <a:xfrm>
              <a:off x="4105" y="2309"/>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28" name="Line 40"/>
            <p:cNvSpPr>
              <a:spLocks noChangeShapeType="1"/>
            </p:cNvSpPr>
            <p:nvPr/>
          </p:nvSpPr>
          <p:spPr bwMode="auto">
            <a:xfrm flipH="1">
              <a:off x="3742" y="2309"/>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7929" name="Object 41"/>
          <p:cNvGraphicFramePr>
            <a:graphicFrameLocks noChangeAspect="1"/>
          </p:cNvGraphicFramePr>
          <p:nvPr/>
        </p:nvGraphicFramePr>
        <p:xfrm>
          <a:off x="1043005" y="2662238"/>
          <a:ext cx="5432425" cy="912812"/>
        </p:xfrm>
        <a:graphic>
          <a:graphicData uri="http://schemas.openxmlformats.org/presentationml/2006/ole">
            <mc:AlternateContent xmlns:mc="http://schemas.openxmlformats.org/markup-compatibility/2006">
              <mc:Choice xmlns:v="urn:schemas-microsoft-com:vml" Requires="v">
                <p:oleObj spid="_x0000_s142679" name="公式" r:id="rId5" imgW="1803240" imgH="304560" progId="Equation.3">
                  <p:embed/>
                </p:oleObj>
              </mc:Choice>
              <mc:Fallback>
                <p:oleObj name="公式" r:id="rId5" imgW="1803240" imgH="30456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043005" y="2662238"/>
                        <a:ext cx="5432425"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31" name="Text Box 43"/>
          <p:cNvSpPr txBox="1">
            <a:spLocks noChangeArrowheads="1"/>
          </p:cNvSpPr>
          <p:nvPr/>
        </p:nvSpPr>
        <p:spPr bwMode="auto">
          <a:xfrm>
            <a:off x="323850" y="1366845"/>
            <a:ext cx="36718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（取</a:t>
            </a:r>
            <a:r>
              <a:rPr kumimoji="1" lang="en-US" altLang="zh-CN" i="1"/>
              <a:t>C</a:t>
            </a:r>
            <a:r>
              <a:rPr lang="zh-CN" altLang="en-US"/>
              <a:t>为坐标原点）</a:t>
            </a:r>
          </a:p>
        </p:txBody>
      </p:sp>
      <p:sp>
        <p:nvSpPr>
          <p:cNvPr id="37932" name="AutoShape 44"/>
          <p:cNvSpPr>
            <a:spLocks noChangeArrowheads="1"/>
          </p:cNvSpPr>
          <p:nvPr/>
        </p:nvSpPr>
        <p:spPr bwMode="auto">
          <a:xfrm>
            <a:off x="5292725" y="2587642"/>
            <a:ext cx="1223963" cy="1008063"/>
          </a:xfrm>
          <a:prstGeom prst="wedgeEllipseCallout">
            <a:avLst>
              <a:gd name="adj1" fmla="val 67769"/>
              <a:gd name="adj2" fmla="val 25120"/>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91271" tIns="45638" rIns="91271" bIns="45638"/>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endParaRPr lang="zh-CN" altLang="zh-CN"/>
          </a:p>
        </p:txBody>
      </p:sp>
      <p:graphicFrame>
        <p:nvGraphicFramePr>
          <p:cNvPr id="37933" name="Object 45"/>
          <p:cNvGraphicFramePr>
            <a:graphicFrameLocks noChangeAspect="1"/>
          </p:cNvGraphicFramePr>
          <p:nvPr/>
        </p:nvGraphicFramePr>
        <p:xfrm>
          <a:off x="6732588" y="3092450"/>
          <a:ext cx="1930400" cy="681038"/>
        </p:xfrm>
        <a:graphic>
          <a:graphicData uri="http://schemas.openxmlformats.org/presentationml/2006/ole">
            <mc:AlternateContent xmlns:mc="http://schemas.openxmlformats.org/markup-compatibility/2006">
              <mc:Choice xmlns:v="urn:schemas-microsoft-com:vml" Requires="v">
                <p:oleObj spid="_x0000_s142680" name="公式" r:id="rId7" imgW="647640" imgH="228600" progId="Equation.3">
                  <p:embed/>
                </p:oleObj>
              </mc:Choice>
              <mc:Fallback>
                <p:oleObj name="公式" r:id="rId7" imgW="6476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2588" y="3092450"/>
                        <a:ext cx="1930400"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34" name="Object 46"/>
          <p:cNvGraphicFramePr>
            <a:graphicFrameLocks noChangeAspect="1"/>
          </p:cNvGraphicFramePr>
          <p:nvPr/>
        </p:nvGraphicFramePr>
        <p:xfrm>
          <a:off x="1042989" y="3527425"/>
          <a:ext cx="2132012" cy="723900"/>
        </p:xfrm>
        <a:graphic>
          <a:graphicData uri="http://schemas.openxmlformats.org/presentationml/2006/ole">
            <mc:AlternateContent xmlns:mc="http://schemas.openxmlformats.org/markup-compatibility/2006">
              <mc:Choice xmlns:v="urn:schemas-microsoft-com:vml" Requires="v">
                <p:oleObj spid="_x0000_s142681" name="公式" r:id="rId9" imgW="711000" imgH="241200" progId="Equation.3">
                  <p:embed/>
                </p:oleObj>
              </mc:Choice>
              <mc:Fallback>
                <p:oleObj name="公式" r:id="rId9" imgW="711000" imgH="24120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042989" y="3527425"/>
                        <a:ext cx="2132012" cy="7239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graphicFrame>
        <p:nvGraphicFramePr>
          <p:cNvPr id="30" name="Object 19"/>
          <p:cNvGraphicFramePr>
            <a:graphicFrameLocks noChangeAspect="1"/>
          </p:cNvGraphicFramePr>
          <p:nvPr/>
        </p:nvGraphicFramePr>
        <p:xfrm>
          <a:off x="1727217" y="5797567"/>
          <a:ext cx="2447925" cy="695325"/>
        </p:xfrm>
        <a:graphic>
          <a:graphicData uri="http://schemas.openxmlformats.org/presentationml/2006/ole">
            <mc:AlternateContent xmlns:mc="http://schemas.openxmlformats.org/markup-compatibility/2006">
              <mc:Choice xmlns:v="urn:schemas-microsoft-com:vml" Requires="v">
                <p:oleObj spid="_x0000_s142682" name="公式" r:id="rId11" imgW="850680" imgH="241200" progId="Equation.3">
                  <p:embed/>
                </p:oleObj>
              </mc:Choice>
              <mc:Fallback>
                <p:oleObj name="公式" r:id="rId11" imgW="850680" imgH="241200"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1727217" y="5797567"/>
                        <a:ext cx="2447925" cy="695325"/>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
        <p:nvSpPr>
          <p:cNvPr id="31" name="Rectangle 47"/>
          <p:cNvSpPr>
            <a:spLocks noChangeArrowheads="1"/>
          </p:cNvSpPr>
          <p:nvPr/>
        </p:nvSpPr>
        <p:spPr bwMode="auto">
          <a:xfrm>
            <a:off x="214313" y="4429130"/>
            <a:ext cx="828040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        </a:t>
            </a:r>
            <a:r>
              <a:rPr kumimoji="1" lang="zh-CN" altLang="en-US"/>
              <a:t>刚体对任一转轴的转动惯量 </a:t>
            </a:r>
            <a:r>
              <a:rPr kumimoji="1" lang="en-US" altLang="zh-CN" i="1"/>
              <a:t>J</a:t>
            </a:r>
            <a:r>
              <a:rPr kumimoji="1" lang="en-US" altLang="zh-CN"/>
              <a:t> </a:t>
            </a:r>
            <a:r>
              <a:rPr kumimoji="1" lang="zh-CN" altLang="zh-CN"/>
              <a:t>等于对通过质心的平行转轴的</a:t>
            </a:r>
            <a:r>
              <a:rPr kumimoji="1" lang="zh-CN" altLang="en-US"/>
              <a:t>转动惯量 </a:t>
            </a:r>
            <a:r>
              <a:rPr kumimoji="1" lang="en-US" altLang="zh-CN" i="1"/>
              <a:t>J</a:t>
            </a:r>
            <a:r>
              <a:rPr kumimoji="1" lang="en-US" altLang="zh-CN" i="1" baseline="-25000"/>
              <a:t>C</a:t>
            </a:r>
            <a:r>
              <a:rPr kumimoji="1" lang="en-US" altLang="zh-CN"/>
              <a:t> </a:t>
            </a:r>
            <a:r>
              <a:rPr kumimoji="1" lang="zh-CN" altLang="en-US"/>
              <a:t>加上刚体质量 </a:t>
            </a:r>
            <a:r>
              <a:rPr kumimoji="1" lang="en-US" altLang="zh-CN" i="1"/>
              <a:t>m</a:t>
            </a:r>
            <a:r>
              <a:rPr kumimoji="1" lang="en-US" altLang="zh-CN"/>
              <a:t> </a:t>
            </a:r>
            <a:r>
              <a:rPr kumimoji="1" lang="zh-CN" altLang="zh-CN"/>
              <a:t>乘以两平行转轴间距离 </a:t>
            </a:r>
            <a:r>
              <a:rPr kumimoji="1" lang="en-US" altLang="zh-CN" i="1"/>
              <a:t>h</a:t>
            </a:r>
            <a:r>
              <a:rPr kumimoji="1" lang="en-US" altLang="zh-CN"/>
              <a:t> </a:t>
            </a:r>
            <a:r>
              <a:rPr kumimoji="1" lang="zh-CN" altLang="zh-CN"/>
              <a:t>的平方。</a:t>
            </a:r>
            <a:endParaRPr kumimoji="1" lang="zh-CN" altLang="en-US"/>
          </a:p>
        </p:txBody>
      </p:sp>
    </p:spTree>
    <p:extLst>
      <p:ext uri="{BB962C8B-B14F-4D97-AF65-F5344CB8AC3E}">
        <p14:creationId xmlns:p14="http://schemas.microsoft.com/office/powerpoint/2010/main" val="4100749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Text Box 6"/>
          <p:cNvSpPr txBox="1">
            <a:spLocks noChangeArrowheads="1"/>
          </p:cNvSpPr>
          <p:nvPr/>
        </p:nvSpPr>
        <p:spPr bwMode="auto">
          <a:xfrm>
            <a:off x="323860" y="260355"/>
            <a:ext cx="884054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olidFill>
                  <a:srgbClr val="0000FF"/>
                </a:solidFill>
              </a:rPr>
              <a:t>例</a:t>
            </a:r>
            <a:r>
              <a:rPr kumimoji="1" lang="en-US" altLang="zh-CN" dirty="0">
                <a:solidFill>
                  <a:srgbClr val="0000FF"/>
                </a:solidFill>
              </a:rPr>
              <a:t>5-2</a:t>
            </a:r>
            <a:r>
              <a:rPr kumimoji="1" lang="en-US" altLang="zh-CN" dirty="0"/>
              <a:t>   </a:t>
            </a:r>
            <a:r>
              <a:rPr kumimoji="1" lang="zh-CN" altLang="en-US" dirty="0"/>
              <a:t>求质量 </a:t>
            </a:r>
            <a:r>
              <a:rPr kumimoji="1" lang="en-US" altLang="zh-CN" i="1" dirty="0"/>
              <a:t>m</a:t>
            </a:r>
            <a:r>
              <a:rPr kumimoji="1" lang="en-US" altLang="zh-CN" dirty="0"/>
              <a:t> </a:t>
            </a:r>
            <a:r>
              <a:rPr kumimoji="1" lang="zh-CN" altLang="en-US" dirty="0"/>
              <a:t>半径 </a:t>
            </a:r>
            <a:r>
              <a:rPr kumimoji="1" lang="en-US" altLang="zh-CN" i="1" dirty="0"/>
              <a:t>R</a:t>
            </a:r>
            <a:r>
              <a:rPr kumimoji="1" lang="en-US" altLang="zh-CN" dirty="0"/>
              <a:t> </a:t>
            </a:r>
            <a:r>
              <a:rPr kumimoji="1" lang="zh-CN" altLang="en-US" dirty="0"/>
              <a:t>的 </a:t>
            </a:r>
            <a:r>
              <a:rPr kumimoji="1" lang="en-US" altLang="zh-CN" dirty="0"/>
              <a:t>(1) </a:t>
            </a:r>
            <a:r>
              <a:rPr kumimoji="1" lang="zh-CN" altLang="en-US" dirty="0"/>
              <a:t>均质圆环， </a:t>
            </a:r>
            <a:r>
              <a:rPr kumimoji="1" lang="en-US" altLang="zh-CN" dirty="0"/>
              <a:t>(2) </a:t>
            </a:r>
            <a:r>
              <a:rPr kumimoji="1" lang="zh-CN" altLang="en-US" dirty="0"/>
              <a:t>均质圆盘</a:t>
            </a:r>
          </a:p>
          <a:p>
            <a:pPr eaLnBrk="1" hangingPunct="1"/>
            <a:r>
              <a:rPr kumimoji="1" lang="zh-CN" altLang="en-US" dirty="0">
                <a:latin typeface="宋体" pitchFamily="2" charset="-122"/>
              </a:rPr>
              <a:t>对通过直径的转轴的转动惯量。（与环盘同一平面内）</a:t>
            </a:r>
          </a:p>
        </p:txBody>
      </p:sp>
      <p:sp>
        <p:nvSpPr>
          <p:cNvPr id="34823" name="Text Box 7"/>
          <p:cNvSpPr txBox="1">
            <a:spLocks noChangeArrowheads="1"/>
          </p:cNvSpPr>
          <p:nvPr/>
        </p:nvSpPr>
        <p:spPr bwMode="auto">
          <a:xfrm>
            <a:off x="323855" y="1341443"/>
            <a:ext cx="16557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解：</a:t>
            </a:r>
          </a:p>
        </p:txBody>
      </p:sp>
      <p:graphicFrame>
        <p:nvGraphicFramePr>
          <p:cNvPr id="34824" name="Object 8"/>
          <p:cNvGraphicFramePr>
            <a:graphicFrameLocks noChangeAspect="1"/>
          </p:cNvGraphicFramePr>
          <p:nvPr/>
        </p:nvGraphicFramePr>
        <p:xfrm>
          <a:off x="2208213" y="1700213"/>
          <a:ext cx="3863975" cy="1141412"/>
        </p:xfrm>
        <a:graphic>
          <a:graphicData uri="http://schemas.openxmlformats.org/presentationml/2006/ole">
            <mc:AlternateContent xmlns:mc="http://schemas.openxmlformats.org/markup-compatibility/2006">
              <mc:Choice xmlns:v="urn:schemas-microsoft-com:vml" Requires="v">
                <p:oleObj spid="_x0000_s143838" name="公式" r:id="rId3" imgW="1333440" imgH="393480" progId="Equation.3">
                  <p:embed/>
                </p:oleObj>
              </mc:Choice>
              <mc:Fallback>
                <p:oleObj name="公式" r:id="rId3" imgW="1333440" imgH="39348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208213" y="1700213"/>
                        <a:ext cx="3863975"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5" name="Object 9"/>
          <p:cNvGraphicFramePr>
            <a:graphicFrameLocks noChangeAspect="1"/>
          </p:cNvGraphicFramePr>
          <p:nvPr/>
        </p:nvGraphicFramePr>
        <p:xfrm>
          <a:off x="836613" y="2852738"/>
          <a:ext cx="1987550" cy="882650"/>
        </p:xfrm>
        <a:graphic>
          <a:graphicData uri="http://schemas.openxmlformats.org/presentationml/2006/ole">
            <mc:AlternateContent xmlns:mc="http://schemas.openxmlformats.org/markup-compatibility/2006">
              <mc:Choice xmlns:v="urn:schemas-microsoft-com:vml" Requires="v">
                <p:oleObj spid="_x0000_s143839" name="Equation" r:id="rId5" imgW="685800" imgH="304560" progId="Equation.3">
                  <p:embed/>
                </p:oleObj>
              </mc:Choice>
              <mc:Fallback>
                <p:oleObj name="Equation" r:id="rId5" imgW="685800" imgH="30456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836613" y="2852738"/>
                        <a:ext cx="1987550"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6" name="Object 10"/>
          <p:cNvGraphicFramePr>
            <a:graphicFrameLocks noChangeAspect="1"/>
          </p:cNvGraphicFramePr>
          <p:nvPr/>
        </p:nvGraphicFramePr>
        <p:xfrm>
          <a:off x="1187467" y="3714753"/>
          <a:ext cx="4602163" cy="1141413"/>
        </p:xfrm>
        <a:graphic>
          <a:graphicData uri="http://schemas.openxmlformats.org/presentationml/2006/ole">
            <mc:AlternateContent xmlns:mc="http://schemas.openxmlformats.org/markup-compatibility/2006">
              <mc:Choice xmlns:v="urn:schemas-microsoft-com:vml" Requires="v">
                <p:oleObj spid="_x0000_s143840" name="公式" r:id="rId7" imgW="1587240" imgH="393480" progId="Equation.3">
                  <p:embed/>
                </p:oleObj>
              </mc:Choice>
              <mc:Fallback>
                <p:oleObj name="公式" r:id="rId7" imgW="1587240" imgH="39348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1187467" y="3714753"/>
                        <a:ext cx="4602163"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7" name="Object 11"/>
          <p:cNvGraphicFramePr>
            <a:graphicFrameLocks noChangeAspect="1"/>
          </p:cNvGraphicFramePr>
          <p:nvPr/>
        </p:nvGraphicFramePr>
        <p:xfrm>
          <a:off x="1274763" y="5715001"/>
          <a:ext cx="1582737" cy="1141413"/>
        </p:xfrm>
        <a:graphic>
          <a:graphicData uri="http://schemas.openxmlformats.org/presentationml/2006/ole">
            <mc:AlternateContent xmlns:mc="http://schemas.openxmlformats.org/markup-compatibility/2006">
              <mc:Choice xmlns:v="urn:schemas-microsoft-com:vml" Requires="v">
                <p:oleObj spid="_x0000_s143841" name="Equation" r:id="rId9" imgW="545760" imgH="393480" progId="Equation.3">
                  <p:embed/>
                </p:oleObj>
              </mc:Choice>
              <mc:Fallback>
                <p:oleObj name="Equation" r:id="rId9" imgW="545760" imgH="39348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274763" y="5715001"/>
                        <a:ext cx="1582737"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8" name="Text Box 12"/>
          <p:cNvSpPr txBox="1">
            <a:spLocks noChangeArrowheads="1"/>
          </p:cNvSpPr>
          <p:nvPr/>
        </p:nvSpPr>
        <p:spPr bwMode="auto">
          <a:xfrm>
            <a:off x="684230" y="1979620"/>
            <a:ext cx="21351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(1) </a:t>
            </a:r>
            <a:r>
              <a:rPr kumimoji="1" lang="zh-CN" altLang="en-US"/>
              <a:t>圆环：</a:t>
            </a:r>
          </a:p>
        </p:txBody>
      </p:sp>
      <p:graphicFrame>
        <p:nvGraphicFramePr>
          <p:cNvPr id="34829" name="Object 13"/>
          <p:cNvGraphicFramePr>
            <a:graphicFrameLocks noChangeAspect="1"/>
          </p:cNvGraphicFramePr>
          <p:nvPr/>
        </p:nvGraphicFramePr>
        <p:xfrm>
          <a:off x="1203325" y="4643439"/>
          <a:ext cx="3460750" cy="1214437"/>
        </p:xfrm>
        <a:graphic>
          <a:graphicData uri="http://schemas.openxmlformats.org/presentationml/2006/ole">
            <mc:AlternateContent xmlns:mc="http://schemas.openxmlformats.org/markup-compatibility/2006">
              <mc:Choice xmlns:v="urn:schemas-microsoft-com:vml" Requires="v">
                <p:oleObj spid="_x0000_s143842" name="Equation" r:id="rId11" imgW="1193760" imgH="419040" progId="Equation.3">
                  <p:embed/>
                </p:oleObj>
              </mc:Choice>
              <mc:Fallback>
                <p:oleObj name="Equation" r:id="rId11" imgW="1193760" imgH="419040"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1203325" y="4643439"/>
                        <a:ext cx="3460750"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a:grpSpLocks/>
          </p:cNvGrpSpPr>
          <p:nvPr/>
        </p:nvGrpSpPr>
        <p:grpSpPr bwMode="auto">
          <a:xfrm>
            <a:off x="6191250" y="1814513"/>
            <a:ext cx="1676400" cy="2514600"/>
            <a:chOff x="3984" y="912"/>
            <a:chExt cx="1056" cy="1584"/>
          </a:xfrm>
        </p:grpSpPr>
        <p:sp>
          <p:nvSpPr>
            <p:cNvPr id="18455" name="Line 15"/>
            <p:cNvSpPr>
              <a:spLocks noChangeShapeType="1"/>
            </p:cNvSpPr>
            <p:nvPr/>
          </p:nvSpPr>
          <p:spPr bwMode="auto">
            <a:xfrm>
              <a:off x="4517" y="1008"/>
              <a:ext cx="0" cy="1488"/>
            </a:xfrm>
            <a:prstGeom prst="line">
              <a:avLst/>
            </a:prstGeom>
            <a:noFill/>
            <a:ln w="2857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6" name="AutoShape 16"/>
            <p:cNvSpPr>
              <a:spLocks noChangeArrowheads="1"/>
            </p:cNvSpPr>
            <p:nvPr/>
          </p:nvSpPr>
          <p:spPr bwMode="auto">
            <a:xfrm>
              <a:off x="4416" y="912"/>
              <a:ext cx="188" cy="240"/>
            </a:xfrm>
            <a:prstGeom prst="curvedRightArrow">
              <a:avLst>
                <a:gd name="adj1" fmla="val 16401"/>
                <a:gd name="adj2" fmla="val 45656"/>
                <a:gd name="adj3" fmla="val 29653"/>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endParaRPr kumimoji="1" lang="zh-CN" altLang="zh-CN">
                <a:solidFill>
                  <a:srgbClr val="FF3300"/>
                </a:solidFill>
              </a:endParaRPr>
            </a:p>
          </p:txBody>
        </p:sp>
        <p:sp>
          <p:nvSpPr>
            <p:cNvPr id="18457" name="AutoShape 17"/>
            <p:cNvSpPr>
              <a:spLocks noChangeArrowheads="1"/>
            </p:cNvSpPr>
            <p:nvPr/>
          </p:nvSpPr>
          <p:spPr bwMode="auto">
            <a:xfrm>
              <a:off x="3984" y="1248"/>
              <a:ext cx="1056" cy="10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0 w 21600"/>
                <a:gd name="T25" fmla="*/ 3171 h 21600"/>
                <a:gd name="T26" fmla="*/ 18430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50" y="10800"/>
                  </a:moveTo>
                  <a:cubicBezTo>
                    <a:pt x="1350" y="16019"/>
                    <a:pt x="5581" y="20250"/>
                    <a:pt x="10800" y="20250"/>
                  </a:cubicBezTo>
                  <a:cubicBezTo>
                    <a:pt x="16019" y="20250"/>
                    <a:pt x="20250" y="16019"/>
                    <a:pt x="20250" y="10800"/>
                  </a:cubicBezTo>
                  <a:cubicBezTo>
                    <a:pt x="20250" y="5581"/>
                    <a:pt x="16019" y="1350"/>
                    <a:pt x="10800" y="1350"/>
                  </a:cubicBezTo>
                  <a:cubicBezTo>
                    <a:pt x="5581" y="1350"/>
                    <a:pt x="1350" y="5581"/>
                    <a:pt x="1350" y="10800"/>
                  </a:cubicBezTo>
                  <a:close/>
                </a:path>
              </a:pathLst>
            </a:custGeom>
            <a:solidFill>
              <a:srgbClr val="8C4600"/>
            </a:solidFill>
            <a:ln w="9525">
              <a:solidFill>
                <a:schemeClr val="tx1"/>
              </a:solidFill>
              <a:round/>
              <a:headEnd/>
              <a:tailEnd/>
            </a:ln>
          </p:spPr>
          <p:txBody>
            <a:bodyPr wrap="none" anchor="ctr"/>
            <a:lstStyle/>
            <a:p>
              <a:endParaRPr lang="zh-CN" altLang="en-US"/>
            </a:p>
          </p:txBody>
        </p:sp>
      </p:grpSp>
      <p:grpSp>
        <p:nvGrpSpPr>
          <p:cNvPr id="3" name="Group 18"/>
          <p:cNvGrpSpPr>
            <a:grpSpLocks/>
          </p:cNvGrpSpPr>
          <p:nvPr/>
        </p:nvGrpSpPr>
        <p:grpSpPr bwMode="auto">
          <a:xfrm>
            <a:off x="7073960" y="2454280"/>
            <a:ext cx="1376551" cy="787400"/>
            <a:chOff x="4656" y="992"/>
            <a:chExt cx="834" cy="496"/>
          </a:xfrm>
        </p:grpSpPr>
        <p:sp>
          <p:nvSpPr>
            <p:cNvPr id="18450" name="Rectangle 19"/>
            <p:cNvSpPr>
              <a:spLocks noChangeArrowheads="1"/>
            </p:cNvSpPr>
            <p:nvPr/>
          </p:nvSpPr>
          <p:spPr bwMode="auto">
            <a:xfrm rot="-1532362">
              <a:off x="5026" y="1154"/>
              <a:ext cx="59" cy="132"/>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8451" name="Line 20"/>
            <p:cNvSpPr>
              <a:spLocks noChangeShapeType="1"/>
            </p:cNvSpPr>
            <p:nvPr/>
          </p:nvSpPr>
          <p:spPr bwMode="auto">
            <a:xfrm flipV="1">
              <a:off x="4661" y="1296"/>
              <a:ext cx="388" cy="19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8440" name="Object 7"/>
            <p:cNvGraphicFramePr>
              <a:graphicFrameLocks noChangeAspect="1"/>
            </p:cNvGraphicFramePr>
            <p:nvPr/>
          </p:nvGraphicFramePr>
          <p:xfrm>
            <a:off x="4656" y="1104"/>
            <a:ext cx="259" cy="288"/>
          </p:xfrm>
          <a:graphic>
            <a:graphicData uri="http://schemas.openxmlformats.org/presentationml/2006/ole">
              <mc:AlternateContent xmlns:mc="http://schemas.openxmlformats.org/markup-compatibility/2006">
                <mc:Choice xmlns:v="urn:schemas-microsoft-com:vml" Requires="v">
                  <p:oleObj spid="_x0000_s143843" name="公式" r:id="rId13" imgW="139680" imgH="177480" progId="Equation.3">
                    <p:embed/>
                  </p:oleObj>
                </mc:Choice>
                <mc:Fallback>
                  <p:oleObj name="公式" r:id="rId13" imgW="139680" imgH="177480" progId="Equation.3">
                    <p:embed/>
                    <p:pic>
                      <p:nvPicPr>
                        <p:cNvPr id="0" name=""/>
                        <p:cNvPicPr>
                          <a:picLocks noChangeAspect="1" noChangeArrowheads="1"/>
                        </p:cNvPicPr>
                        <p:nvPr/>
                      </p:nvPicPr>
                      <p:blipFill>
                        <a:blip r:embed="rId14">
                          <a:lum contrast="100000"/>
                          <a:extLst>
                            <a:ext uri="{28A0092B-C50C-407E-A947-70E740481C1C}">
                              <a14:useLocalDpi xmlns:a14="http://schemas.microsoft.com/office/drawing/2010/main" val="0"/>
                            </a:ext>
                          </a:extLst>
                        </a:blip>
                        <a:srcRect/>
                        <a:stretch>
                          <a:fillRect/>
                        </a:stretch>
                      </p:blipFill>
                      <p:spPr bwMode="auto">
                        <a:xfrm>
                          <a:off x="4656" y="1104"/>
                          <a:ext cx="25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52" name="Line 22"/>
            <p:cNvSpPr>
              <a:spLocks noChangeShapeType="1"/>
            </p:cNvSpPr>
            <p:nvPr/>
          </p:nvSpPr>
          <p:spPr bwMode="auto">
            <a:xfrm flipH="1">
              <a:off x="4661" y="1200"/>
              <a:ext cx="340" cy="288"/>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3" name="Text Box 23"/>
            <p:cNvSpPr txBox="1">
              <a:spLocks noChangeArrowheads="1"/>
            </p:cNvSpPr>
            <p:nvPr/>
          </p:nvSpPr>
          <p:spPr bwMode="auto">
            <a:xfrm>
              <a:off x="5088" y="992"/>
              <a:ext cx="4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m</a:t>
              </a:r>
            </a:p>
          </p:txBody>
        </p:sp>
        <p:sp>
          <p:nvSpPr>
            <p:cNvPr id="18454" name="Line 24"/>
            <p:cNvSpPr>
              <a:spLocks noChangeShapeType="1"/>
            </p:cNvSpPr>
            <p:nvPr/>
          </p:nvSpPr>
          <p:spPr bwMode="auto">
            <a:xfrm>
              <a:off x="4656" y="1344"/>
              <a:ext cx="96" cy="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 name="Object 21"/>
          <p:cNvGraphicFramePr>
            <a:graphicFrameLocks noChangeAspect="1"/>
          </p:cNvGraphicFramePr>
          <p:nvPr/>
        </p:nvGraphicFramePr>
        <p:xfrm>
          <a:off x="3786205" y="3071830"/>
          <a:ext cx="1951037" cy="515937"/>
        </p:xfrm>
        <a:graphic>
          <a:graphicData uri="http://schemas.openxmlformats.org/presentationml/2006/ole">
            <mc:AlternateContent xmlns:mc="http://schemas.openxmlformats.org/markup-compatibility/2006">
              <mc:Choice xmlns:v="urn:schemas-microsoft-com:vml" Requires="v">
                <p:oleObj spid="_x0000_s143844" name="公式" r:id="rId15" imgW="672840" imgH="177480" progId="Equation.3">
                  <p:embed/>
                </p:oleObj>
              </mc:Choice>
              <mc:Fallback>
                <p:oleObj name="公式" r:id="rId15" imgW="672840" imgH="177480" progId="Equation.3">
                  <p:embed/>
                  <p:pic>
                    <p:nvPicPr>
                      <p:cNvPr id="0" name=""/>
                      <p:cNvPicPr>
                        <a:picLocks noChangeAspect="1" noChangeArrowheads="1"/>
                      </p:cNvPicPr>
                      <p:nvPr/>
                    </p:nvPicPr>
                    <p:blipFill>
                      <a:blip r:embed="rId16">
                        <a:lum contrast="100000"/>
                        <a:extLst>
                          <a:ext uri="{28A0092B-C50C-407E-A947-70E740481C1C}">
                            <a14:useLocalDpi xmlns:a14="http://schemas.microsoft.com/office/drawing/2010/main" val="0"/>
                          </a:ext>
                        </a:extLst>
                      </a:blip>
                      <a:srcRect/>
                      <a:stretch>
                        <a:fillRect/>
                      </a:stretch>
                    </p:blipFill>
                    <p:spPr bwMode="auto">
                      <a:xfrm>
                        <a:off x="3786205" y="3071830"/>
                        <a:ext cx="1951037"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3" name="直接连接符 22"/>
          <p:cNvCxnSpPr>
            <a:cxnSpLocks noChangeShapeType="1"/>
          </p:cNvCxnSpPr>
          <p:nvPr/>
        </p:nvCxnSpPr>
        <p:spPr bwMode="auto">
          <a:xfrm rot="10800000">
            <a:off x="7026275" y="2727325"/>
            <a:ext cx="642938" cy="1588"/>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sp>
        <p:nvSpPr>
          <p:cNvPr id="18447" name="Rectangle 24"/>
          <p:cNvSpPr>
            <a:spLocks noChangeArrowheads="1"/>
          </p:cNvSpPr>
          <p:nvPr/>
        </p:nvSpPr>
        <p:spPr bwMode="auto">
          <a:xfrm>
            <a:off x="3" y="-261522"/>
            <a:ext cx="184389"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nchor="ct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8448" name="Rectangle 26"/>
          <p:cNvSpPr>
            <a:spLocks noChangeArrowheads="1"/>
          </p:cNvSpPr>
          <p:nvPr/>
        </p:nvSpPr>
        <p:spPr bwMode="auto">
          <a:xfrm>
            <a:off x="3" y="-261522"/>
            <a:ext cx="184389"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nchor="ct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pic>
        <p:nvPicPr>
          <p:cNvPr id="22553" name="Picture 25"/>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4943" y="4929205"/>
            <a:ext cx="3430587"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5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3"/>
                                        </p:tgtEl>
                                        <p:attrNameLst>
                                          <p:attrName>style.visibility</p:attrName>
                                        </p:attrNameLst>
                                      </p:cBhvr>
                                      <p:to>
                                        <p:strVal val="visible"/>
                                      </p:to>
                                    </p:set>
                                    <p:anim calcmode="lin" valueType="num">
                                      <p:cBhvr additive="base">
                                        <p:cTn id="7" dur="500" fill="hold"/>
                                        <p:tgtEl>
                                          <p:spTgt spid="34823"/>
                                        </p:tgtEl>
                                        <p:attrNameLst>
                                          <p:attrName>ppt_x</p:attrName>
                                        </p:attrNameLst>
                                      </p:cBhvr>
                                      <p:tavLst>
                                        <p:tav tm="0">
                                          <p:val>
                                            <p:strVal val="#ppt_x"/>
                                          </p:val>
                                        </p:tav>
                                        <p:tav tm="100000">
                                          <p:val>
                                            <p:strVal val="#ppt_x"/>
                                          </p:val>
                                        </p:tav>
                                      </p:tavLst>
                                    </p:anim>
                                    <p:anim calcmode="lin" valueType="num">
                                      <p:cBhvr additive="base">
                                        <p:cTn id="8" dur="500" fill="hold"/>
                                        <p:tgtEl>
                                          <p:spTgt spid="348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824"/>
                                        </p:tgtEl>
                                        <p:attrNameLst>
                                          <p:attrName>style.visibility</p:attrName>
                                        </p:attrNameLst>
                                      </p:cBhvr>
                                      <p:to>
                                        <p:strVal val="visible"/>
                                      </p:to>
                                    </p:set>
                                    <p:anim calcmode="lin" valueType="num">
                                      <p:cBhvr additive="base">
                                        <p:cTn id="11" dur="500" fill="hold"/>
                                        <p:tgtEl>
                                          <p:spTgt spid="34824"/>
                                        </p:tgtEl>
                                        <p:attrNameLst>
                                          <p:attrName>ppt_x</p:attrName>
                                        </p:attrNameLst>
                                      </p:cBhvr>
                                      <p:tavLst>
                                        <p:tav tm="0">
                                          <p:val>
                                            <p:strVal val="#ppt_x"/>
                                          </p:val>
                                        </p:tav>
                                        <p:tav tm="100000">
                                          <p:val>
                                            <p:strVal val="#ppt_x"/>
                                          </p:val>
                                        </p:tav>
                                      </p:tavLst>
                                    </p:anim>
                                    <p:anim calcmode="lin" valueType="num">
                                      <p:cBhvr additive="base">
                                        <p:cTn id="12" dur="500" fill="hold"/>
                                        <p:tgtEl>
                                          <p:spTgt spid="348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825"/>
                                        </p:tgtEl>
                                        <p:attrNameLst>
                                          <p:attrName>style.visibility</p:attrName>
                                        </p:attrNameLst>
                                      </p:cBhvr>
                                      <p:to>
                                        <p:strVal val="visible"/>
                                      </p:to>
                                    </p:set>
                                    <p:anim calcmode="lin" valueType="num">
                                      <p:cBhvr additive="base">
                                        <p:cTn id="15" dur="500" fill="hold"/>
                                        <p:tgtEl>
                                          <p:spTgt spid="34825"/>
                                        </p:tgtEl>
                                        <p:attrNameLst>
                                          <p:attrName>ppt_x</p:attrName>
                                        </p:attrNameLst>
                                      </p:cBhvr>
                                      <p:tavLst>
                                        <p:tav tm="0">
                                          <p:val>
                                            <p:strVal val="#ppt_x"/>
                                          </p:val>
                                        </p:tav>
                                        <p:tav tm="100000">
                                          <p:val>
                                            <p:strVal val="#ppt_x"/>
                                          </p:val>
                                        </p:tav>
                                      </p:tavLst>
                                    </p:anim>
                                    <p:anim calcmode="lin" valueType="num">
                                      <p:cBhvr additive="base">
                                        <p:cTn id="16" dur="500" fill="hold"/>
                                        <p:tgtEl>
                                          <p:spTgt spid="348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826"/>
                                        </p:tgtEl>
                                        <p:attrNameLst>
                                          <p:attrName>style.visibility</p:attrName>
                                        </p:attrNameLst>
                                      </p:cBhvr>
                                      <p:to>
                                        <p:strVal val="visible"/>
                                      </p:to>
                                    </p:set>
                                    <p:anim calcmode="lin" valueType="num">
                                      <p:cBhvr additive="base">
                                        <p:cTn id="19" dur="500" fill="hold"/>
                                        <p:tgtEl>
                                          <p:spTgt spid="34826"/>
                                        </p:tgtEl>
                                        <p:attrNameLst>
                                          <p:attrName>ppt_x</p:attrName>
                                        </p:attrNameLst>
                                      </p:cBhvr>
                                      <p:tavLst>
                                        <p:tav tm="0">
                                          <p:val>
                                            <p:strVal val="#ppt_x"/>
                                          </p:val>
                                        </p:tav>
                                        <p:tav tm="100000">
                                          <p:val>
                                            <p:strVal val="#ppt_x"/>
                                          </p:val>
                                        </p:tav>
                                      </p:tavLst>
                                    </p:anim>
                                    <p:anim calcmode="lin" valueType="num">
                                      <p:cBhvr additive="base">
                                        <p:cTn id="20" dur="500" fill="hold"/>
                                        <p:tgtEl>
                                          <p:spTgt spid="348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827"/>
                                        </p:tgtEl>
                                        <p:attrNameLst>
                                          <p:attrName>style.visibility</p:attrName>
                                        </p:attrNameLst>
                                      </p:cBhvr>
                                      <p:to>
                                        <p:strVal val="visible"/>
                                      </p:to>
                                    </p:set>
                                    <p:anim calcmode="lin" valueType="num">
                                      <p:cBhvr additive="base">
                                        <p:cTn id="23" dur="500" fill="hold"/>
                                        <p:tgtEl>
                                          <p:spTgt spid="34827"/>
                                        </p:tgtEl>
                                        <p:attrNameLst>
                                          <p:attrName>ppt_x</p:attrName>
                                        </p:attrNameLst>
                                      </p:cBhvr>
                                      <p:tavLst>
                                        <p:tav tm="0">
                                          <p:val>
                                            <p:strVal val="#ppt_x"/>
                                          </p:val>
                                        </p:tav>
                                        <p:tav tm="100000">
                                          <p:val>
                                            <p:strVal val="#ppt_x"/>
                                          </p:val>
                                        </p:tav>
                                      </p:tavLst>
                                    </p:anim>
                                    <p:anim calcmode="lin" valueType="num">
                                      <p:cBhvr additive="base">
                                        <p:cTn id="24" dur="500" fill="hold"/>
                                        <p:tgtEl>
                                          <p:spTgt spid="348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4828"/>
                                        </p:tgtEl>
                                        <p:attrNameLst>
                                          <p:attrName>style.visibility</p:attrName>
                                        </p:attrNameLst>
                                      </p:cBhvr>
                                      <p:to>
                                        <p:strVal val="visible"/>
                                      </p:to>
                                    </p:set>
                                    <p:anim calcmode="lin" valueType="num">
                                      <p:cBhvr additive="base">
                                        <p:cTn id="27" dur="500" fill="hold"/>
                                        <p:tgtEl>
                                          <p:spTgt spid="34828"/>
                                        </p:tgtEl>
                                        <p:attrNameLst>
                                          <p:attrName>ppt_x</p:attrName>
                                        </p:attrNameLst>
                                      </p:cBhvr>
                                      <p:tavLst>
                                        <p:tav tm="0">
                                          <p:val>
                                            <p:strVal val="#ppt_x"/>
                                          </p:val>
                                        </p:tav>
                                        <p:tav tm="100000">
                                          <p:val>
                                            <p:strVal val="#ppt_x"/>
                                          </p:val>
                                        </p:tav>
                                      </p:tavLst>
                                    </p:anim>
                                    <p:anim calcmode="lin" valueType="num">
                                      <p:cBhvr additive="base">
                                        <p:cTn id="28" dur="500" fill="hold"/>
                                        <p:tgtEl>
                                          <p:spTgt spid="348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4829"/>
                                        </p:tgtEl>
                                        <p:attrNameLst>
                                          <p:attrName>style.visibility</p:attrName>
                                        </p:attrNameLst>
                                      </p:cBhvr>
                                      <p:to>
                                        <p:strVal val="visible"/>
                                      </p:to>
                                    </p:set>
                                    <p:anim calcmode="lin" valueType="num">
                                      <p:cBhvr additive="base">
                                        <p:cTn id="31" dur="500" fill="hold"/>
                                        <p:tgtEl>
                                          <p:spTgt spid="34829"/>
                                        </p:tgtEl>
                                        <p:attrNameLst>
                                          <p:attrName>ppt_x</p:attrName>
                                        </p:attrNameLst>
                                      </p:cBhvr>
                                      <p:tavLst>
                                        <p:tav tm="0">
                                          <p:val>
                                            <p:strVal val="#ppt_x"/>
                                          </p:val>
                                        </p:tav>
                                        <p:tav tm="100000">
                                          <p:val>
                                            <p:strVal val="#ppt_x"/>
                                          </p:val>
                                        </p:tav>
                                      </p:tavLst>
                                    </p:anim>
                                    <p:anim calcmode="lin" valueType="num">
                                      <p:cBhvr additive="base">
                                        <p:cTn id="32" dur="500" fill="hold"/>
                                        <p:tgtEl>
                                          <p:spTgt spid="3482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nodePh="1">
                                  <p:stCondLst>
                                    <p:cond delay="0"/>
                                  </p:stCondLst>
                                  <p:endCondLst>
                                    <p:cond evt="begin" delay="0">
                                      <p:tn val="49"/>
                                    </p:cond>
                                  </p:endCondLst>
                                  <p:childTnLst>
                                    <p:set>
                                      <p:cBhvr>
                                        <p:cTn id="50" dur="1" fill="hold">
                                          <p:stCondLst>
                                            <p:cond delay="0"/>
                                          </p:stCondLst>
                                        </p:cTn>
                                        <p:tgtEl>
                                          <p:spTgt spid="18447"/>
                                        </p:tgtEl>
                                        <p:attrNameLst>
                                          <p:attrName>style.visibility</p:attrName>
                                        </p:attrNameLst>
                                      </p:cBhvr>
                                      <p:to>
                                        <p:strVal val="visible"/>
                                      </p:to>
                                    </p:set>
                                    <p:anim calcmode="lin" valueType="num">
                                      <p:cBhvr additive="base">
                                        <p:cTn id="51" dur="500" fill="hold"/>
                                        <p:tgtEl>
                                          <p:spTgt spid="18447"/>
                                        </p:tgtEl>
                                        <p:attrNameLst>
                                          <p:attrName>ppt_x</p:attrName>
                                        </p:attrNameLst>
                                      </p:cBhvr>
                                      <p:tavLst>
                                        <p:tav tm="0">
                                          <p:val>
                                            <p:strVal val="#ppt_x"/>
                                          </p:val>
                                        </p:tav>
                                        <p:tav tm="100000">
                                          <p:val>
                                            <p:strVal val="#ppt_x"/>
                                          </p:val>
                                        </p:tav>
                                      </p:tavLst>
                                    </p:anim>
                                    <p:anim calcmode="lin" valueType="num">
                                      <p:cBhvr additive="base">
                                        <p:cTn id="52" dur="500" fill="hold"/>
                                        <p:tgtEl>
                                          <p:spTgt spid="1844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nodePh="1">
                                  <p:stCondLst>
                                    <p:cond delay="0"/>
                                  </p:stCondLst>
                                  <p:endCondLst>
                                    <p:cond evt="begin" delay="0">
                                      <p:tn val="53"/>
                                    </p:cond>
                                  </p:endCondLst>
                                  <p:childTnLst>
                                    <p:set>
                                      <p:cBhvr>
                                        <p:cTn id="54" dur="1" fill="hold">
                                          <p:stCondLst>
                                            <p:cond delay="0"/>
                                          </p:stCondLst>
                                        </p:cTn>
                                        <p:tgtEl>
                                          <p:spTgt spid="18448"/>
                                        </p:tgtEl>
                                        <p:attrNameLst>
                                          <p:attrName>style.visibility</p:attrName>
                                        </p:attrNameLst>
                                      </p:cBhvr>
                                      <p:to>
                                        <p:strVal val="visible"/>
                                      </p:to>
                                    </p:set>
                                    <p:anim calcmode="lin" valueType="num">
                                      <p:cBhvr additive="base">
                                        <p:cTn id="55" dur="500" fill="hold"/>
                                        <p:tgtEl>
                                          <p:spTgt spid="18448"/>
                                        </p:tgtEl>
                                        <p:attrNameLst>
                                          <p:attrName>ppt_x</p:attrName>
                                        </p:attrNameLst>
                                      </p:cBhvr>
                                      <p:tavLst>
                                        <p:tav tm="0">
                                          <p:val>
                                            <p:strVal val="#ppt_x"/>
                                          </p:val>
                                        </p:tav>
                                        <p:tav tm="100000">
                                          <p:val>
                                            <p:strVal val="#ppt_x"/>
                                          </p:val>
                                        </p:tav>
                                      </p:tavLst>
                                    </p:anim>
                                    <p:anim calcmode="lin" valueType="num">
                                      <p:cBhvr additive="base">
                                        <p:cTn id="56" dur="500" fill="hold"/>
                                        <p:tgtEl>
                                          <p:spTgt spid="1844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2553"/>
                                        </p:tgtEl>
                                        <p:attrNameLst>
                                          <p:attrName>style.visibility</p:attrName>
                                        </p:attrNameLst>
                                      </p:cBhvr>
                                      <p:to>
                                        <p:strVal val="visible"/>
                                      </p:to>
                                    </p:set>
                                    <p:anim calcmode="lin" valueType="num">
                                      <p:cBhvr additive="base">
                                        <p:cTn id="59" dur="500" fill="hold"/>
                                        <p:tgtEl>
                                          <p:spTgt spid="22553"/>
                                        </p:tgtEl>
                                        <p:attrNameLst>
                                          <p:attrName>ppt_x</p:attrName>
                                        </p:attrNameLst>
                                      </p:cBhvr>
                                      <p:tavLst>
                                        <p:tav tm="0">
                                          <p:val>
                                            <p:strVal val="#ppt_x"/>
                                          </p:val>
                                        </p:tav>
                                        <p:tav tm="100000">
                                          <p:val>
                                            <p:strVal val="#ppt_x"/>
                                          </p:val>
                                        </p:tav>
                                      </p:tavLst>
                                    </p:anim>
                                    <p:anim calcmode="lin" valueType="num">
                                      <p:cBhvr additive="base">
                                        <p:cTn id="60" dur="500" fill="hold"/>
                                        <p:tgtEl>
                                          <p:spTgt spid="225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3" grpId="0"/>
      <p:bldP spid="34828" grpId="0"/>
      <p:bldP spid="18447" grpId="0"/>
      <p:bldP spid="184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6246813" y="1385888"/>
            <a:ext cx="1676400" cy="2438400"/>
            <a:chOff x="4176" y="2016"/>
            <a:chExt cx="1056" cy="1536"/>
          </a:xfrm>
        </p:grpSpPr>
        <p:sp>
          <p:nvSpPr>
            <p:cNvPr id="19477" name="Oval 7"/>
            <p:cNvSpPr>
              <a:spLocks noChangeArrowheads="1"/>
            </p:cNvSpPr>
            <p:nvPr/>
          </p:nvSpPr>
          <p:spPr bwMode="auto">
            <a:xfrm>
              <a:off x="4176" y="2304"/>
              <a:ext cx="1056" cy="1008"/>
            </a:xfrm>
            <a:prstGeom prst="ellipse">
              <a:avLst/>
            </a:prstGeom>
            <a:solidFill>
              <a:srgbClr val="FF9900"/>
            </a:solidFill>
            <a:ln w="2857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9478" name="Line 8"/>
            <p:cNvSpPr>
              <a:spLocks noChangeShapeType="1"/>
            </p:cNvSpPr>
            <p:nvPr/>
          </p:nvSpPr>
          <p:spPr bwMode="auto">
            <a:xfrm>
              <a:off x="4704" y="2016"/>
              <a:ext cx="0" cy="1536"/>
            </a:xfrm>
            <a:prstGeom prst="line">
              <a:avLst/>
            </a:prstGeom>
            <a:noFill/>
            <a:ln w="28575">
              <a:solidFill>
                <a:schemeClr val="tx1"/>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AutoShape 9"/>
            <p:cNvSpPr>
              <a:spLocks noChangeArrowheads="1"/>
            </p:cNvSpPr>
            <p:nvPr/>
          </p:nvSpPr>
          <p:spPr bwMode="auto">
            <a:xfrm>
              <a:off x="4608" y="2016"/>
              <a:ext cx="192" cy="192"/>
            </a:xfrm>
            <a:prstGeom prst="curvedRightArrow">
              <a:avLst>
                <a:gd name="adj1" fmla="val 20000"/>
                <a:gd name="adj2" fmla="val 40000"/>
                <a:gd name="adj3" fmla="val 30727"/>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graphicFrame>
        <p:nvGraphicFramePr>
          <p:cNvPr id="35850" name="Object 10"/>
          <p:cNvGraphicFramePr>
            <a:graphicFrameLocks noChangeAspect="1"/>
          </p:cNvGraphicFramePr>
          <p:nvPr/>
        </p:nvGraphicFramePr>
        <p:xfrm>
          <a:off x="1023939" y="4502150"/>
          <a:ext cx="1582737" cy="1141413"/>
        </p:xfrm>
        <a:graphic>
          <a:graphicData uri="http://schemas.openxmlformats.org/presentationml/2006/ole">
            <mc:AlternateContent xmlns:mc="http://schemas.openxmlformats.org/markup-compatibility/2006">
              <mc:Choice xmlns:v="urn:schemas-microsoft-com:vml" Requires="v">
                <p:oleObj spid="_x0000_s144794" name="公式" r:id="rId3" imgW="545760" imgH="393480" progId="Equation.3">
                  <p:embed/>
                </p:oleObj>
              </mc:Choice>
              <mc:Fallback>
                <p:oleObj name="公式" r:id="rId3" imgW="545760" imgH="39348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023939" y="4502150"/>
                        <a:ext cx="1582737"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1"/>
          <p:cNvGrpSpPr>
            <a:grpSpLocks/>
          </p:cNvGrpSpPr>
          <p:nvPr/>
        </p:nvGrpSpPr>
        <p:grpSpPr bwMode="auto">
          <a:xfrm>
            <a:off x="6551613" y="2147890"/>
            <a:ext cx="2051050" cy="990600"/>
            <a:chOff x="4368" y="2496"/>
            <a:chExt cx="1292" cy="624"/>
          </a:xfrm>
        </p:grpSpPr>
        <p:sp>
          <p:nvSpPr>
            <p:cNvPr id="19471" name="Oval 12"/>
            <p:cNvSpPr>
              <a:spLocks noChangeArrowheads="1"/>
            </p:cNvSpPr>
            <p:nvPr/>
          </p:nvSpPr>
          <p:spPr bwMode="auto">
            <a:xfrm>
              <a:off x="4368" y="2496"/>
              <a:ext cx="672" cy="624"/>
            </a:xfrm>
            <a:prstGeom prst="ellipse">
              <a:avLst/>
            </a:prstGeom>
            <a:solidFill>
              <a:schemeClr val="accent1"/>
            </a:solidFill>
            <a:ln w="2857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19472" name="Oval 13"/>
            <p:cNvSpPr>
              <a:spLocks noChangeArrowheads="1"/>
            </p:cNvSpPr>
            <p:nvPr/>
          </p:nvSpPr>
          <p:spPr bwMode="auto">
            <a:xfrm>
              <a:off x="4416" y="2544"/>
              <a:ext cx="576" cy="528"/>
            </a:xfrm>
            <a:prstGeom prst="ellipse">
              <a:avLst/>
            </a:prstGeom>
            <a:solidFill>
              <a:srgbClr val="FF9900"/>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endParaRPr kumimoji="1" lang="zh-CN" altLang="zh-CN"/>
            </a:p>
          </p:txBody>
        </p:sp>
        <p:sp>
          <p:nvSpPr>
            <p:cNvPr id="19473" name="Text Box 14"/>
            <p:cNvSpPr txBox="1">
              <a:spLocks noChangeArrowheads="1"/>
            </p:cNvSpPr>
            <p:nvPr/>
          </p:nvSpPr>
          <p:spPr bwMode="auto">
            <a:xfrm>
              <a:off x="4464" y="259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i="1"/>
                <a:t>o</a:t>
              </a:r>
            </a:p>
          </p:txBody>
        </p:sp>
        <p:sp>
          <p:nvSpPr>
            <p:cNvPr id="19474" name="Line 15"/>
            <p:cNvSpPr>
              <a:spLocks noChangeShapeType="1"/>
            </p:cNvSpPr>
            <p:nvPr/>
          </p:nvSpPr>
          <p:spPr bwMode="auto">
            <a:xfrm flipV="1">
              <a:off x="4704" y="2592"/>
              <a:ext cx="192"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Text Box 16"/>
            <p:cNvSpPr txBox="1">
              <a:spLocks noChangeArrowheads="1"/>
            </p:cNvSpPr>
            <p:nvPr/>
          </p:nvSpPr>
          <p:spPr bwMode="auto">
            <a:xfrm>
              <a:off x="4752" y="264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sym typeface="Symbol" pitchFamily="18" charset="2"/>
                </a:rPr>
                <a:t></a:t>
              </a:r>
              <a:endParaRPr kumimoji="1" lang="en-US" altLang="zh-CN"/>
            </a:p>
          </p:txBody>
        </p:sp>
        <p:sp>
          <p:nvSpPr>
            <p:cNvPr id="19476" name="Text Box 17"/>
            <p:cNvSpPr txBox="1">
              <a:spLocks noChangeArrowheads="1"/>
            </p:cNvSpPr>
            <p:nvPr/>
          </p:nvSpPr>
          <p:spPr bwMode="auto">
            <a:xfrm>
              <a:off x="5232" y="2496"/>
              <a:ext cx="4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d</a:t>
              </a:r>
              <a:r>
                <a:rPr kumimoji="1" lang="en-US" altLang="zh-CN" i="1"/>
                <a:t>m</a:t>
              </a:r>
            </a:p>
          </p:txBody>
        </p:sp>
      </p:grpSp>
      <p:sp>
        <p:nvSpPr>
          <p:cNvPr id="35858" name="Text Box 18"/>
          <p:cNvSpPr txBox="1">
            <a:spLocks noChangeArrowheads="1"/>
          </p:cNvSpPr>
          <p:nvPr/>
        </p:nvSpPr>
        <p:spPr bwMode="auto">
          <a:xfrm>
            <a:off x="539750" y="471491"/>
            <a:ext cx="25923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(2) </a:t>
            </a:r>
            <a:r>
              <a:rPr kumimoji="1" lang="zh-CN" altLang="en-US"/>
              <a:t>圆盘：</a:t>
            </a:r>
          </a:p>
        </p:txBody>
      </p:sp>
      <p:graphicFrame>
        <p:nvGraphicFramePr>
          <p:cNvPr id="35859" name="Object 19"/>
          <p:cNvGraphicFramePr>
            <a:graphicFrameLocks noChangeAspect="1"/>
          </p:cNvGraphicFramePr>
          <p:nvPr/>
        </p:nvGraphicFramePr>
        <p:xfrm>
          <a:off x="2051050" y="188915"/>
          <a:ext cx="4306888" cy="1141412"/>
        </p:xfrm>
        <a:graphic>
          <a:graphicData uri="http://schemas.openxmlformats.org/presentationml/2006/ole">
            <mc:AlternateContent xmlns:mc="http://schemas.openxmlformats.org/markup-compatibility/2006">
              <mc:Choice xmlns:v="urn:schemas-microsoft-com:vml" Requires="v">
                <p:oleObj spid="_x0000_s144795" name="公式" r:id="rId5" imgW="1485720" imgH="393480" progId="Equation.3">
                  <p:embed/>
                </p:oleObj>
              </mc:Choice>
              <mc:Fallback>
                <p:oleObj name="公式" r:id="rId5" imgW="1485720" imgH="39348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2051050" y="188915"/>
                        <a:ext cx="4306888"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0" name="Object 20"/>
          <p:cNvGraphicFramePr>
            <a:graphicFrameLocks noChangeAspect="1"/>
          </p:cNvGraphicFramePr>
          <p:nvPr/>
        </p:nvGraphicFramePr>
        <p:xfrm>
          <a:off x="723900" y="1571630"/>
          <a:ext cx="1562100" cy="781050"/>
        </p:xfrm>
        <a:graphic>
          <a:graphicData uri="http://schemas.openxmlformats.org/presentationml/2006/ole">
            <mc:AlternateContent xmlns:mc="http://schemas.openxmlformats.org/markup-compatibility/2006">
              <mc:Choice xmlns:v="urn:schemas-microsoft-com:vml" Requires="v">
                <p:oleObj spid="_x0000_s144796" name="公式" r:id="rId7" imgW="558720" imgH="279360" progId="Equation.3">
                  <p:embed/>
                </p:oleObj>
              </mc:Choice>
              <mc:Fallback>
                <p:oleObj name="公式" r:id="rId7" imgW="558720" imgH="27936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723900" y="1571630"/>
                        <a:ext cx="1562100"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62" name="Object 22"/>
          <p:cNvGraphicFramePr>
            <a:graphicFrameLocks noChangeAspect="1"/>
          </p:cNvGraphicFramePr>
          <p:nvPr/>
        </p:nvGraphicFramePr>
        <p:xfrm>
          <a:off x="881066" y="3400425"/>
          <a:ext cx="3905250" cy="1100138"/>
        </p:xfrm>
        <a:graphic>
          <a:graphicData uri="http://schemas.openxmlformats.org/presentationml/2006/ole">
            <mc:AlternateContent xmlns:mc="http://schemas.openxmlformats.org/markup-compatibility/2006">
              <mc:Choice xmlns:v="urn:schemas-microsoft-com:vml" Requires="v">
                <p:oleObj spid="_x0000_s144797" name="公式" r:id="rId9" imgW="1396800" imgH="393480" progId="Equation.3">
                  <p:embed/>
                </p:oleObj>
              </mc:Choice>
              <mc:Fallback>
                <p:oleObj name="公式" r:id="rId9" imgW="1396800" imgH="39348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881066" y="3400425"/>
                        <a:ext cx="3905250" cy="1100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63" name="Text Box 23"/>
          <p:cNvSpPr txBox="1">
            <a:spLocks noChangeArrowheads="1"/>
          </p:cNvSpPr>
          <p:nvPr/>
        </p:nvSpPr>
        <p:spPr bwMode="auto">
          <a:xfrm>
            <a:off x="611188" y="5734062"/>
            <a:ext cx="76327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Clr>
                <a:schemeClr val="accent2"/>
              </a:buClr>
              <a:buFont typeface="Wingdings" pitchFamily="2" charset="2"/>
              <a:buBlip>
                <a:blip r:embed="rId11"/>
              </a:buBlip>
            </a:pPr>
            <a:r>
              <a:rPr kumimoji="1" lang="en-US" altLang="zh-CN"/>
              <a:t> </a:t>
            </a:r>
            <a:r>
              <a:rPr kumimoji="1" lang="zh-CN" altLang="en-US"/>
              <a:t>可见，转动惯量与刚体的质量分布有关。</a:t>
            </a:r>
          </a:p>
        </p:txBody>
      </p:sp>
      <p:graphicFrame>
        <p:nvGraphicFramePr>
          <p:cNvPr id="34827" name="Object 11"/>
          <p:cNvGraphicFramePr>
            <a:graphicFrameLocks noChangeAspect="1"/>
          </p:cNvGraphicFramePr>
          <p:nvPr/>
        </p:nvGraphicFramePr>
        <p:xfrm>
          <a:off x="3571875" y="1428750"/>
          <a:ext cx="2135188" cy="1141413"/>
        </p:xfrm>
        <a:graphic>
          <a:graphicData uri="http://schemas.openxmlformats.org/presentationml/2006/ole">
            <mc:AlternateContent xmlns:mc="http://schemas.openxmlformats.org/markup-compatibility/2006">
              <mc:Choice xmlns:v="urn:schemas-microsoft-com:vml" Requires="v">
                <p:oleObj spid="_x0000_s144798" name="公式" r:id="rId12" imgW="736560" imgH="393480" progId="Equation.3">
                  <p:embed/>
                </p:oleObj>
              </mc:Choice>
              <mc:Fallback>
                <p:oleObj name="公式" r:id="rId12" imgW="736560" imgH="393480" progId="Equation.3">
                  <p:embed/>
                  <p:pic>
                    <p:nvPicPr>
                      <p:cNvPr id="0" name=""/>
                      <p:cNvPicPr>
                        <a:picLocks noChangeAspect="1" noChangeArrowheads="1"/>
                      </p:cNvPicPr>
                      <p:nvPr/>
                    </p:nvPicPr>
                    <p:blipFill>
                      <a:blip r:embed="rId13">
                        <a:lum contrast="100000"/>
                        <a:extLst>
                          <a:ext uri="{28A0092B-C50C-407E-A947-70E740481C1C}">
                            <a14:useLocalDpi xmlns:a14="http://schemas.microsoft.com/office/drawing/2010/main" val="0"/>
                          </a:ext>
                        </a:extLst>
                      </a:blip>
                      <a:srcRect/>
                      <a:stretch>
                        <a:fillRect/>
                      </a:stretch>
                    </p:blipFill>
                    <p:spPr bwMode="auto">
                      <a:xfrm>
                        <a:off x="3571875" y="1428750"/>
                        <a:ext cx="2135188"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7"/>
          <p:cNvGraphicFramePr>
            <a:graphicFrameLocks noChangeAspect="1"/>
          </p:cNvGraphicFramePr>
          <p:nvPr/>
        </p:nvGraphicFramePr>
        <p:xfrm>
          <a:off x="904892" y="2471755"/>
          <a:ext cx="2024063" cy="1100137"/>
        </p:xfrm>
        <a:graphic>
          <a:graphicData uri="http://schemas.openxmlformats.org/presentationml/2006/ole">
            <mc:AlternateContent xmlns:mc="http://schemas.openxmlformats.org/markup-compatibility/2006">
              <mc:Choice xmlns:v="urn:schemas-microsoft-com:vml" Requires="v">
                <p:oleObj spid="_x0000_s144799" name="公式" r:id="rId14" imgW="723600" imgH="393480" progId="Equation.3">
                  <p:embed/>
                </p:oleObj>
              </mc:Choice>
              <mc:Fallback>
                <p:oleObj name="公式" r:id="rId14" imgW="723600" imgH="393480" progId="Equation.3">
                  <p:embed/>
                  <p:pic>
                    <p:nvPicPr>
                      <p:cNvPr id="0" name=""/>
                      <p:cNvPicPr>
                        <a:picLocks noChangeAspect="1" noChangeArrowheads="1"/>
                      </p:cNvPicPr>
                      <p:nvPr/>
                    </p:nvPicPr>
                    <p:blipFill>
                      <a:blip r:embed="rId15">
                        <a:lum contrast="100000"/>
                        <a:extLst>
                          <a:ext uri="{28A0092B-C50C-407E-A947-70E740481C1C}">
                            <a14:useLocalDpi xmlns:a14="http://schemas.microsoft.com/office/drawing/2010/main" val="0"/>
                          </a:ext>
                        </a:extLst>
                      </a:blip>
                      <a:srcRect/>
                      <a:stretch>
                        <a:fillRect/>
                      </a:stretch>
                    </p:blipFill>
                    <p:spPr bwMode="auto">
                      <a:xfrm>
                        <a:off x="904892" y="2471755"/>
                        <a:ext cx="2024063"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直接连接符 21"/>
          <p:cNvCxnSpPr>
            <a:cxnSpLocks noChangeShapeType="1"/>
          </p:cNvCxnSpPr>
          <p:nvPr/>
        </p:nvCxnSpPr>
        <p:spPr bwMode="auto">
          <a:xfrm rot="5400000">
            <a:off x="5614988" y="2438404"/>
            <a:ext cx="2928938" cy="1587"/>
          </a:xfrm>
          <a:prstGeom prst="line">
            <a:avLst/>
          </a:prstGeom>
          <a:noFill/>
          <a:ln w="28575" algn="ctr">
            <a:solidFill>
              <a:schemeClr val="tx1"/>
            </a:solidFill>
            <a:prstDash val="lgDashDot"/>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a:endCxn id="19477" idx="5"/>
          </p:cNvCxnSpPr>
          <p:nvPr/>
        </p:nvCxnSpPr>
        <p:spPr bwMode="auto">
          <a:xfrm>
            <a:off x="7072330" y="2687638"/>
            <a:ext cx="604837" cy="520700"/>
          </a:xfrm>
          <a:prstGeom prst="line">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sp>
        <p:nvSpPr>
          <p:cNvPr id="26" name="矩形 25"/>
          <p:cNvSpPr>
            <a:spLocks noChangeArrowheads="1"/>
          </p:cNvSpPr>
          <p:nvPr/>
        </p:nvSpPr>
        <p:spPr bwMode="auto">
          <a:xfrm>
            <a:off x="7215196" y="2928945"/>
            <a:ext cx="4039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b="0" i="1">
                <a:solidFill>
                  <a:srgbClr val="FF0000"/>
                </a:solidFill>
              </a:rPr>
              <a:t>R</a:t>
            </a:r>
            <a:endParaRPr lang="zh-CN" altLang="en-US" b="0" i="1">
              <a:solidFill>
                <a:srgbClr val="FF0000"/>
              </a:solidFill>
            </a:endParaRPr>
          </a:p>
        </p:txBody>
      </p:sp>
    </p:spTree>
    <p:extLst>
      <p:ext uri="{BB962C8B-B14F-4D97-AF65-F5344CB8AC3E}">
        <p14:creationId xmlns:p14="http://schemas.microsoft.com/office/powerpoint/2010/main" val="915135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1" name="Object 2"/>
          <p:cNvGraphicFramePr>
            <a:graphicFrameLocks noChangeAspect="1"/>
          </p:cNvGraphicFramePr>
          <p:nvPr/>
        </p:nvGraphicFramePr>
        <p:xfrm>
          <a:off x="1289050" y="995363"/>
          <a:ext cx="3925888" cy="671512"/>
        </p:xfrm>
        <a:graphic>
          <a:graphicData uri="http://schemas.openxmlformats.org/presentationml/2006/ole">
            <mc:AlternateContent xmlns:mc="http://schemas.openxmlformats.org/markup-compatibility/2006">
              <mc:Choice xmlns:v="urn:schemas-microsoft-com:vml" Requires="v">
                <p:oleObj spid="_x0000_s145614" name="公式" r:id="rId3" imgW="1473120" imgH="253800" progId="Equation.3">
                  <p:embed/>
                </p:oleObj>
              </mc:Choice>
              <mc:Fallback>
                <p:oleObj name="公式" r:id="rId3" imgW="147312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995363"/>
                        <a:ext cx="3925888"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2" name="Object 3"/>
          <p:cNvGraphicFramePr>
            <a:graphicFrameLocks noChangeAspect="1"/>
          </p:cNvGraphicFramePr>
          <p:nvPr/>
        </p:nvGraphicFramePr>
        <p:xfrm>
          <a:off x="1203325" y="1828800"/>
          <a:ext cx="4127500" cy="958850"/>
        </p:xfrm>
        <a:graphic>
          <a:graphicData uri="http://schemas.openxmlformats.org/presentationml/2006/ole">
            <mc:AlternateContent xmlns:mc="http://schemas.openxmlformats.org/markup-compatibility/2006">
              <mc:Choice xmlns:v="urn:schemas-microsoft-com:vml" Requires="v">
                <p:oleObj spid="_x0000_s145615" name="公式" r:id="rId5" imgW="1460160" imgH="355320" progId="Equation.3">
                  <p:embed/>
                </p:oleObj>
              </mc:Choice>
              <mc:Fallback>
                <p:oleObj name="公式" r:id="rId5" imgW="146016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3325" y="1828800"/>
                        <a:ext cx="412750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6"/>
          <p:cNvGrpSpPr>
            <a:grpSpLocks/>
          </p:cNvGrpSpPr>
          <p:nvPr/>
        </p:nvGrpSpPr>
        <p:grpSpPr bwMode="auto">
          <a:xfrm>
            <a:off x="5922963" y="828675"/>
            <a:ext cx="2324100" cy="2695575"/>
            <a:chOff x="455" y="546"/>
            <a:chExt cx="1464" cy="1698"/>
          </a:xfrm>
        </p:grpSpPr>
        <p:sp>
          <p:nvSpPr>
            <p:cNvPr id="20497" name="Text Box 6"/>
            <p:cNvSpPr txBox="1">
              <a:spLocks noChangeArrowheads="1"/>
            </p:cNvSpPr>
            <p:nvPr/>
          </p:nvSpPr>
          <p:spPr bwMode="auto">
            <a:xfrm>
              <a:off x="1247" y="801"/>
              <a:ext cx="573"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a:solidFill>
                    <a:srgbClr val="FF0000"/>
                  </a:solidFill>
                </a:rPr>
                <a:t>d</a:t>
              </a:r>
              <a:r>
                <a:rPr lang="en-US" altLang="zh-CN" sz="3200" i="1">
                  <a:solidFill>
                    <a:srgbClr val="FF0000"/>
                  </a:solidFill>
                </a:rPr>
                <a:t>m</a:t>
              </a:r>
            </a:p>
          </p:txBody>
        </p:sp>
        <p:sp>
          <p:nvSpPr>
            <p:cNvPr id="20498" name="Text Box 7"/>
            <p:cNvSpPr txBox="1">
              <a:spLocks noChangeArrowheads="1"/>
            </p:cNvSpPr>
            <p:nvPr/>
          </p:nvSpPr>
          <p:spPr bwMode="auto">
            <a:xfrm>
              <a:off x="1258" y="1114"/>
              <a:ext cx="498"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600" i="1"/>
                <a:t>r</a:t>
              </a:r>
            </a:p>
          </p:txBody>
        </p:sp>
        <p:sp>
          <p:nvSpPr>
            <p:cNvPr id="20499" name="Freeform 8"/>
            <p:cNvSpPr>
              <a:spLocks/>
            </p:cNvSpPr>
            <p:nvPr/>
          </p:nvSpPr>
          <p:spPr bwMode="auto">
            <a:xfrm>
              <a:off x="455" y="762"/>
              <a:ext cx="1464" cy="1077"/>
            </a:xfrm>
            <a:custGeom>
              <a:avLst/>
              <a:gdLst>
                <a:gd name="T0" fmla="*/ 1 w 2070"/>
                <a:gd name="T1" fmla="*/ 1 h 1522"/>
                <a:gd name="T2" fmla="*/ 1 w 2070"/>
                <a:gd name="T3" fmla="*/ 1 h 1522"/>
                <a:gd name="T4" fmla="*/ 1 w 2070"/>
                <a:gd name="T5" fmla="*/ 1 h 1522"/>
                <a:gd name="T6" fmla="*/ 1 w 2070"/>
                <a:gd name="T7" fmla="*/ 1 h 1522"/>
                <a:gd name="T8" fmla="*/ 1 w 2070"/>
                <a:gd name="T9" fmla="*/ 1 h 1522"/>
                <a:gd name="T10" fmla="*/ 1 w 2070"/>
                <a:gd name="T11" fmla="*/ 1 h 1522"/>
                <a:gd name="T12" fmla="*/ 1 w 2070"/>
                <a:gd name="T13" fmla="*/ 1 h 1522"/>
                <a:gd name="T14" fmla="*/ 1 w 2070"/>
                <a:gd name="T15" fmla="*/ 1 h 1522"/>
                <a:gd name="T16" fmla="*/ 1 w 2070"/>
                <a:gd name="T17" fmla="*/ 1 h 1522"/>
                <a:gd name="T18" fmla="*/ 1 w 2070"/>
                <a:gd name="T19" fmla="*/ 1 h 1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70"/>
                <a:gd name="T31" fmla="*/ 0 h 1522"/>
                <a:gd name="T32" fmla="*/ 2070 w 2070"/>
                <a:gd name="T33" fmla="*/ 1522 h 1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70" h="1522">
                  <a:moveTo>
                    <a:pt x="70" y="375"/>
                  </a:moveTo>
                  <a:cubicBezTo>
                    <a:pt x="140" y="235"/>
                    <a:pt x="290" y="90"/>
                    <a:pt x="520" y="45"/>
                  </a:cubicBezTo>
                  <a:cubicBezTo>
                    <a:pt x="750" y="0"/>
                    <a:pt x="1198" y="8"/>
                    <a:pt x="1450" y="105"/>
                  </a:cubicBezTo>
                  <a:cubicBezTo>
                    <a:pt x="1702" y="202"/>
                    <a:pt x="2000" y="460"/>
                    <a:pt x="2035" y="630"/>
                  </a:cubicBezTo>
                  <a:cubicBezTo>
                    <a:pt x="2070" y="800"/>
                    <a:pt x="1777" y="995"/>
                    <a:pt x="1660" y="1125"/>
                  </a:cubicBezTo>
                  <a:cubicBezTo>
                    <a:pt x="1543" y="1255"/>
                    <a:pt x="1495" y="1348"/>
                    <a:pt x="1330" y="1410"/>
                  </a:cubicBezTo>
                  <a:cubicBezTo>
                    <a:pt x="1165" y="1472"/>
                    <a:pt x="845" y="1522"/>
                    <a:pt x="670" y="1500"/>
                  </a:cubicBezTo>
                  <a:cubicBezTo>
                    <a:pt x="495" y="1478"/>
                    <a:pt x="375" y="1378"/>
                    <a:pt x="280" y="1275"/>
                  </a:cubicBezTo>
                  <a:cubicBezTo>
                    <a:pt x="185" y="1172"/>
                    <a:pt x="135" y="1032"/>
                    <a:pt x="100" y="885"/>
                  </a:cubicBezTo>
                  <a:cubicBezTo>
                    <a:pt x="65" y="738"/>
                    <a:pt x="0" y="515"/>
                    <a:pt x="70" y="375"/>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0" name="Line 9"/>
            <p:cNvSpPr>
              <a:spLocks noChangeShapeType="1"/>
            </p:cNvSpPr>
            <p:nvPr/>
          </p:nvSpPr>
          <p:spPr bwMode="auto">
            <a:xfrm>
              <a:off x="1130" y="546"/>
              <a:ext cx="0" cy="1634"/>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1" name="Line 10"/>
            <p:cNvSpPr>
              <a:spLocks noChangeShapeType="1"/>
            </p:cNvSpPr>
            <p:nvPr/>
          </p:nvSpPr>
          <p:spPr bwMode="auto">
            <a:xfrm flipV="1">
              <a:off x="1130" y="1143"/>
              <a:ext cx="403" cy="1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Rectangle 11"/>
            <p:cNvSpPr>
              <a:spLocks noChangeArrowheads="1"/>
            </p:cNvSpPr>
            <p:nvPr/>
          </p:nvSpPr>
          <p:spPr bwMode="auto">
            <a:xfrm>
              <a:off x="1512" y="1112"/>
              <a:ext cx="84" cy="85"/>
            </a:xfrm>
            <a:prstGeom prst="rect">
              <a:avLst/>
            </a:prstGeom>
            <a:solidFill>
              <a:srgbClr val="FFCC00"/>
            </a:solidFill>
            <a:ln w="19050">
              <a:solidFill>
                <a:srgbClr val="FF0000"/>
              </a:solidFill>
              <a:miter lim="800000"/>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nvGrpSpPr>
            <p:cNvPr id="20503" name="Group 12"/>
            <p:cNvGrpSpPr>
              <a:grpSpLocks/>
            </p:cNvGrpSpPr>
            <p:nvPr/>
          </p:nvGrpSpPr>
          <p:grpSpPr bwMode="auto">
            <a:xfrm>
              <a:off x="1381" y="1371"/>
              <a:ext cx="127" cy="85"/>
              <a:chOff x="4395" y="8505"/>
              <a:chExt cx="180" cy="120"/>
            </a:xfrm>
          </p:grpSpPr>
          <p:sp>
            <p:nvSpPr>
              <p:cNvPr id="20508" name="Line 13"/>
              <p:cNvSpPr>
                <a:spLocks noChangeShapeType="1"/>
              </p:cNvSpPr>
              <p:nvPr/>
            </p:nvSpPr>
            <p:spPr bwMode="auto">
              <a:xfrm>
                <a:off x="4485" y="8505"/>
                <a:ext cx="0" cy="1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9" name="Line 14"/>
              <p:cNvSpPr>
                <a:spLocks noChangeShapeType="1"/>
              </p:cNvSpPr>
              <p:nvPr/>
            </p:nvSpPr>
            <p:spPr bwMode="auto">
              <a:xfrm>
                <a:off x="4395" y="8610"/>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504" name="Line 15"/>
            <p:cNvSpPr>
              <a:spLocks noChangeShapeType="1"/>
            </p:cNvSpPr>
            <p:nvPr/>
          </p:nvSpPr>
          <p:spPr bwMode="auto">
            <a:xfrm flipV="1">
              <a:off x="1120" y="1112"/>
              <a:ext cx="106" cy="5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5" name="Line 16"/>
            <p:cNvSpPr>
              <a:spLocks noChangeShapeType="1"/>
            </p:cNvSpPr>
            <p:nvPr/>
          </p:nvSpPr>
          <p:spPr bwMode="auto">
            <a:xfrm>
              <a:off x="1226" y="1112"/>
              <a:ext cx="0" cy="14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6" name="Text Box 17"/>
            <p:cNvSpPr txBox="1">
              <a:spLocks noChangeArrowheads="1"/>
            </p:cNvSpPr>
            <p:nvPr/>
          </p:nvSpPr>
          <p:spPr bwMode="auto">
            <a:xfrm>
              <a:off x="653" y="1208"/>
              <a:ext cx="562"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m</a:t>
              </a:r>
            </a:p>
          </p:txBody>
        </p:sp>
        <p:sp>
          <p:nvSpPr>
            <p:cNvPr id="20507" name="Text Box 18"/>
            <p:cNvSpPr txBox="1">
              <a:spLocks noChangeArrowheads="1"/>
            </p:cNvSpPr>
            <p:nvPr/>
          </p:nvSpPr>
          <p:spPr bwMode="auto">
            <a:xfrm>
              <a:off x="1151" y="1789"/>
              <a:ext cx="729"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solidFill>
                    <a:srgbClr val="0000FF"/>
                  </a:solidFill>
                </a:rPr>
                <a:t>转轴</a:t>
              </a:r>
            </a:p>
          </p:txBody>
        </p:sp>
      </p:grpSp>
      <p:sp>
        <p:nvSpPr>
          <p:cNvPr id="12308" name="Text Box 20"/>
          <p:cNvSpPr txBox="1">
            <a:spLocks noChangeArrowheads="1"/>
          </p:cNvSpPr>
          <p:nvPr/>
        </p:nvSpPr>
        <p:spPr bwMode="auto">
          <a:xfrm>
            <a:off x="1104900" y="2781300"/>
            <a:ext cx="5657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sz="3200" i="1">
                <a:solidFill>
                  <a:srgbClr val="FF0000"/>
                </a:solidFill>
              </a:rPr>
              <a:t> J </a:t>
            </a:r>
            <a:r>
              <a:rPr lang="zh-CN" altLang="en-US" sz="3200">
                <a:solidFill>
                  <a:srgbClr val="FF0000"/>
                </a:solidFill>
              </a:rPr>
              <a:t>由质量对轴的分布决定。</a:t>
            </a:r>
            <a:endParaRPr lang="zh-CN" altLang="en-US" sz="3200" b="0"/>
          </a:p>
        </p:txBody>
      </p:sp>
      <p:sp>
        <p:nvSpPr>
          <p:cNvPr id="12312" name="Text Box 24"/>
          <p:cNvSpPr txBox="1">
            <a:spLocks noChangeArrowheads="1"/>
          </p:cNvSpPr>
          <p:nvPr/>
        </p:nvSpPr>
        <p:spPr bwMode="auto">
          <a:xfrm>
            <a:off x="419100" y="3768725"/>
            <a:ext cx="746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一</a:t>
            </a:r>
            <a:r>
              <a:rPr lang="en-US" altLang="zh-CN" sz="3200">
                <a:solidFill>
                  <a:srgbClr val="0000FF"/>
                </a:solidFill>
              </a:rPr>
              <a:t>. </a:t>
            </a:r>
            <a:r>
              <a:rPr lang="zh-CN" altLang="en-US" sz="3200">
                <a:solidFill>
                  <a:srgbClr val="0000FF"/>
                </a:solidFill>
              </a:rPr>
              <a:t>常用的几种转动惯量表示式</a:t>
            </a:r>
            <a:r>
              <a:rPr lang="zh-CN" altLang="en-US" sz="3200"/>
              <a:t> </a:t>
            </a:r>
          </a:p>
        </p:txBody>
      </p:sp>
      <p:grpSp>
        <p:nvGrpSpPr>
          <p:cNvPr id="4" name="Group 35"/>
          <p:cNvGrpSpPr>
            <a:grpSpLocks/>
          </p:cNvGrpSpPr>
          <p:nvPr/>
        </p:nvGrpSpPr>
        <p:grpSpPr bwMode="auto">
          <a:xfrm>
            <a:off x="893780" y="4505325"/>
            <a:ext cx="4268787" cy="1638300"/>
            <a:chOff x="563" y="3140"/>
            <a:chExt cx="2689" cy="1032"/>
          </a:xfrm>
        </p:grpSpPr>
        <p:grpSp>
          <p:nvGrpSpPr>
            <p:cNvPr id="20489" name="Group 32"/>
            <p:cNvGrpSpPr>
              <a:grpSpLocks/>
            </p:cNvGrpSpPr>
            <p:nvPr/>
          </p:nvGrpSpPr>
          <p:grpSpPr bwMode="auto">
            <a:xfrm>
              <a:off x="563" y="3140"/>
              <a:ext cx="1801" cy="1032"/>
              <a:chOff x="671" y="3140"/>
              <a:chExt cx="1801" cy="1032"/>
            </a:xfrm>
          </p:grpSpPr>
          <p:sp>
            <p:nvSpPr>
              <p:cNvPr id="20491" name="Text Box 25"/>
              <p:cNvSpPr txBox="1">
                <a:spLocks noChangeArrowheads="1"/>
              </p:cNvSpPr>
              <p:nvPr/>
            </p:nvSpPr>
            <p:spPr bwMode="auto">
              <a:xfrm>
                <a:off x="1440" y="3463"/>
                <a:ext cx="53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R</a:t>
                </a:r>
              </a:p>
            </p:txBody>
          </p:sp>
          <p:sp>
            <p:nvSpPr>
              <p:cNvPr id="20492" name="Oval 26"/>
              <p:cNvSpPr>
                <a:spLocks noChangeArrowheads="1"/>
              </p:cNvSpPr>
              <p:nvPr/>
            </p:nvSpPr>
            <p:spPr bwMode="auto">
              <a:xfrm>
                <a:off x="671" y="3330"/>
                <a:ext cx="1285" cy="558"/>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0493" name="Line 27"/>
              <p:cNvSpPr>
                <a:spLocks noChangeShapeType="1"/>
              </p:cNvSpPr>
              <p:nvPr/>
            </p:nvSpPr>
            <p:spPr bwMode="auto">
              <a:xfrm>
                <a:off x="1324" y="3140"/>
                <a:ext cx="0" cy="1032"/>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28"/>
              <p:cNvSpPr>
                <a:spLocks noChangeShapeType="1"/>
              </p:cNvSpPr>
              <p:nvPr/>
            </p:nvSpPr>
            <p:spPr bwMode="auto">
              <a:xfrm flipV="1">
                <a:off x="1324" y="3433"/>
                <a:ext cx="495" cy="179"/>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Text Box 29"/>
              <p:cNvSpPr txBox="1">
                <a:spLocks noChangeArrowheads="1"/>
              </p:cNvSpPr>
              <p:nvPr/>
            </p:nvSpPr>
            <p:spPr bwMode="auto">
              <a:xfrm>
                <a:off x="1935" y="3294"/>
                <a:ext cx="537"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m</a:t>
                </a:r>
              </a:p>
            </p:txBody>
          </p:sp>
          <p:sp>
            <p:nvSpPr>
              <p:cNvPr id="20496" name="Text Box 30"/>
              <p:cNvSpPr txBox="1">
                <a:spLocks noChangeArrowheads="1"/>
              </p:cNvSpPr>
              <p:nvPr/>
            </p:nvSpPr>
            <p:spPr bwMode="auto">
              <a:xfrm>
                <a:off x="1008" y="3437"/>
                <a:ext cx="53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O</a:t>
                </a:r>
              </a:p>
            </p:txBody>
          </p:sp>
        </p:grpSp>
        <p:sp>
          <p:nvSpPr>
            <p:cNvPr id="20490" name="Text Box 33"/>
            <p:cNvSpPr txBox="1">
              <a:spLocks noChangeArrowheads="1"/>
            </p:cNvSpPr>
            <p:nvPr/>
          </p:nvSpPr>
          <p:spPr bwMode="auto">
            <a:xfrm>
              <a:off x="2280" y="3324"/>
              <a:ext cx="9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细圆环：</a:t>
              </a:r>
            </a:p>
          </p:txBody>
        </p:sp>
      </p:grpSp>
      <p:graphicFrame>
        <p:nvGraphicFramePr>
          <p:cNvPr id="12322" name="Object 4"/>
          <p:cNvGraphicFramePr>
            <a:graphicFrameLocks noChangeAspect="1"/>
          </p:cNvGraphicFramePr>
          <p:nvPr/>
        </p:nvGraphicFramePr>
        <p:xfrm>
          <a:off x="5480050" y="4738688"/>
          <a:ext cx="1933575" cy="727075"/>
        </p:xfrm>
        <a:graphic>
          <a:graphicData uri="http://schemas.openxmlformats.org/presentationml/2006/ole">
            <mc:AlternateContent xmlns:mc="http://schemas.openxmlformats.org/markup-compatibility/2006">
              <mc:Choice xmlns:v="urn:schemas-microsoft-com:vml" Requires="v">
                <p:oleObj spid="_x0000_s145616" name="公式" r:id="rId7" imgW="672840" imgH="253800" progId="Equation.3">
                  <p:embed/>
                </p:oleObj>
              </mc:Choice>
              <mc:Fallback>
                <p:oleObj name="公式" r:id="rId7" imgW="6728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0050" y="4738688"/>
                        <a:ext cx="1933575" cy="7270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32066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608018" y="288942"/>
            <a:ext cx="5126037" cy="1800225"/>
            <a:chOff x="383" y="182"/>
            <a:chExt cx="3229" cy="1134"/>
          </a:xfrm>
        </p:grpSpPr>
        <p:grpSp>
          <p:nvGrpSpPr>
            <p:cNvPr id="21529" name="Group 13"/>
            <p:cNvGrpSpPr>
              <a:grpSpLocks/>
            </p:cNvGrpSpPr>
            <p:nvPr/>
          </p:nvGrpSpPr>
          <p:grpSpPr bwMode="auto">
            <a:xfrm>
              <a:off x="383" y="182"/>
              <a:ext cx="1992" cy="1134"/>
              <a:chOff x="383" y="182"/>
              <a:chExt cx="1992" cy="1134"/>
            </a:xfrm>
          </p:grpSpPr>
          <p:sp>
            <p:nvSpPr>
              <p:cNvPr id="21531" name="Oval 2"/>
              <p:cNvSpPr>
                <a:spLocks noChangeArrowheads="1"/>
              </p:cNvSpPr>
              <p:nvPr/>
            </p:nvSpPr>
            <p:spPr bwMode="auto">
              <a:xfrm>
                <a:off x="383" y="506"/>
                <a:ext cx="1560" cy="572"/>
              </a:xfrm>
              <a:prstGeom prst="ellipse">
                <a:avLst/>
              </a:prstGeom>
              <a:solidFill>
                <a:srgbClr val="000000"/>
              </a:solidFill>
              <a:ln w="28575">
                <a:solidFill>
                  <a:srgbClr val="000000"/>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1532" name="Oval 3"/>
              <p:cNvSpPr>
                <a:spLocks noChangeArrowheads="1"/>
              </p:cNvSpPr>
              <p:nvPr/>
            </p:nvSpPr>
            <p:spPr bwMode="auto">
              <a:xfrm>
                <a:off x="383" y="387"/>
                <a:ext cx="1560" cy="573"/>
              </a:xfrm>
              <a:prstGeom prst="ellipse">
                <a:avLst/>
              </a:prstGeom>
              <a:solidFill>
                <a:srgbClr val="FFFF00"/>
              </a:solidFill>
              <a:ln w="28575">
                <a:solidFill>
                  <a:srgbClr val="000000"/>
                </a:solidFill>
                <a:round/>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1533" name="Line 4"/>
              <p:cNvSpPr>
                <a:spLocks noChangeShapeType="1"/>
              </p:cNvSpPr>
              <p:nvPr/>
            </p:nvSpPr>
            <p:spPr bwMode="auto">
              <a:xfrm>
                <a:off x="383" y="711"/>
                <a:ext cx="0" cy="8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4" name="Line 5"/>
              <p:cNvSpPr>
                <a:spLocks noChangeShapeType="1"/>
              </p:cNvSpPr>
              <p:nvPr/>
            </p:nvSpPr>
            <p:spPr bwMode="auto">
              <a:xfrm>
                <a:off x="1943" y="690"/>
                <a:ext cx="0" cy="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5" name="Line 6"/>
              <p:cNvSpPr>
                <a:spLocks noChangeShapeType="1"/>
              </p:cNvSpPr>
              <p:nvPr/>
            </p:nvSpPr>
            <p:spPr bwMode="auto">
              <a:xfrm>
                <a:off x="1150" y="182"/>
                <a:ext cx="0" cy="48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6" name="Line 7"/>
              <p:cNvSpPr>
                <a:spLocks noChangeShapeType="1"/>
              </p:cNvSpPr>
              <p:nvPr/>
            </p:nvSpPr>
            <p:spPr bwMode="auto">
              <a:xfrm flipH="1">
                <a:off x="1150" y="1089"/>
                <a:ext cx="0" cy="22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7" name="Line 8"/>
              <p:cNvSpPr>
                <a:spLocks noChangeShapeType="1"/>
              </p:cNvSpPr>
              <p:nvPr/>
            </p:nvSpPr>
            <p:spPr bwMode="auto">
              <a:xfrm flipV="1">
                <a:off x="1150" y="474"/>
                <a:ext cx="601" cy="18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38" name="Text Box 9"/>
              <p:cNvSpPr txBox="1">
                <a:spLocks noChangeArrowheads="1"/>
              </p:cNvSpPr>
              <p:nvPr/>
            </p:nvSpPr>
            <p:spPr bwMode="auto">
              <a:xfrm>
                <a:off x="1420" y="490"/>
                <a:ext cx="652"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R</a:t>
                </a:r>
              </a:p>
            </p:txBody>
          </p:sp>
          <p:sp>
            <p:nvSpPr>
              <p:cNvPr id="21539" name="Text Box 10"/>
              <p:cNvSpPr txBox="1">
                <a:spLocks noChangeArrowheads="1"/>
              </p:cNvSpPr>
              <p:nvPr/>
            </p:nvSpPr>
            <p:spPr bwMode="auto">
              <a:xfrm>
                <a:off x="1963" y="500"/>
                <a:ext cx="412"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m</a:t>
                </a:r>
              </a:p>
            </p:txBody>
          </p:sp>
          <p:sp>
            <p:nvSpPr>
              <p:cNvPr id="21540" name="Text Box 11"/>
              <p:cNvSpPr txBox="1">
                <a:spLocks noChangeArrowheads="1"/>
              </p:cNvSpPr>
              <p:nvPr/>
            </p:nvSpPr>
            <p:spPr bwMode="auto">
              <a:xfrm>
                <a:off x="837" y="486"/>
                <a:ext cx="46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C</a:t>
                </a:r>
              </a:p>
            </p:txBody>
          </p:sp>
        </p:grpSp>
        <p:sp>
          <p:nvSpPr>
            <p:cNvPr id="21530" name="Text Box 14"/>
            <p:cNvSpPr txBox="1">
              <a:spLocks noChangeArrowheads="1"/>
            </p:cNvSpPr>
            <p:nvPr/>
          </p:nvSpPr>
          <p:spPr bwMode="auto">
            <a:xfrm>
              <a:off x="2256" y="516"/>
              <a:ext cx="135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均匀圆盘：</a:t>
              </a:r>
            </a:p>
          </p:txBody>
        </p:sp>
      </p:grpSp>
      <p:graphicFrame>
        <p:nvGraphicFramePr>
          <p:cNvPr id="64512" name="Object 2"/>
          <p:cNvGraphicFramePr>
            <a:graphicFrameLocks noChangeAspect="1"/>
          </p:cNvGraphicFramePr>
          <p:nvPr/>
        </p:nvGraphicFramePr>
        <p:xfrm>
          <a:off x="5930900" y="631830"/>
          <a:ext cx="2025650" cy="1027113"/>
        </p:xfrm>
        <a:graphic>
          <a:graphicData uri="http://schemas.openxmlformats.org/presentationml/2006/ole">
            <mc:AlternateContent xmlns:mc="http://schemas.openxmlformats.org/markup-compatibility/2006">
              <mc:Choice xmlns:v="urn:schemas-microsoft-com:vml" Requires="v">
                <p:oleObj spid="_x0000_s146842" name="公式" r:id="rId3" imgW="799920" imgH="406080" progId="Equation.3">
                  <p:embed/>
                </p:oleObj>
              </mc:Choice>
              <mc:Fallback>
                <p:oleObj name="公式" r:id="rId3" imgW="79992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900" y="631830"/>
                        <a:ext cx="2025650" cy="10271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34"/>
          <p:cNvGrpSpPr>
            <a:grpSpLocks/>
          </p:cNvGrpSpPr>
          <p:nvPr/>
        </p:nvGrpSpPr>
        <p:grpSpPr bwMode="auto">
          <a:xfrm>
            <a:off x="266700" y="2152667"/>
            <a:ext cx="5181600" cy="1884363"/>
            <a:chOff x="168" y="1428"/>
            <a:chExt cx="3264" cy="1187"/>
          </a:xfrm>
        </p:grpSpPr>
        <p:grpSp>
          <p:nvGrpSpPr>
            <p:cNvPr id="21516" name="Group 133"/>
            <p:cNvGrpSpPr>
              <a:grpSpLocks/>
            </p:cNvGrpSpPr>
            <p:nvPr/>
          </p:nvGrpSpPr>
          <p:grpSpPr bwMode="auto">
            <a:xfrm>
              <a:off x="168" y="1531"/>
              <a:ext cx="2205" cy="1084"/>
              <a:chOff x="168" y="1531"/>
              <a:chExt cx="2205" cy="1084"/>
            </a:xfrm>
          </p:grpSpPr>
          <p:sp>
            <p:nvSpPr>
              <p:cNvPr id="21518" name="Line 17"/>
              <p:cNvSpPr>
                <a:spLocks noChangeShapeType="1"/>
              </p:cNvSpPr>
              <p:nvPr/>
            </p:nvSpPr>
            <p:spPr bwMode="auto">
              <a:xfrm>
                <a:off x="1153" y="1531"/>
                <a:ext cx="0" cy="97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Line 18"/>
              <p:cNvSpPr>
                <a:spLocks noChangeShapeType="1"/>
              </p:cNvSpPr>
              <p:nvPr/>
            </p:nvSpPr>
            <p:spPr bwMode="auto">
              <a:xfrm>
                <a:off x="504" y="1542"/>
                <a:ext cx="0" cy="97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0" name="Rectangle 19"/>
              <p:cNvSpPr>
                <a:spLocks noChangeArrowheads="1"/>
              </p:cNvSpPr>
              <p:nvPr/>
            </p:nvSpPr>
            <p:spPr bwMode="auto">
              <a:xfrm>
                <a:off x="504" y="1968"/>
                <a:ext cx="1321" cy="76"/>
              </a:xfrm>
              <a:prstGeom prst="rect">
                <a:avLst/>
              </a:prstGeom>
              <a:solidFill>
                <a:srgbClr val="FF9900"/>
              </a:solidFill>
              <a:ln w="28575">
                <a:solidFill>
                  <a:srgbClr val="000000"/>
                </a:solidFill>
                <a:miter lim="800000"/>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1521" name="Text Box 20"/>
              <p:cNvSpPr txBox="1">
                <a:spLocks noChangeArrowheads="1"/>
              </p:cNvSpPr>
              <p:nvPr/>
            </p:nvSpPr>
            <p:spPr bwMode="auto">
              <a:xfrm>
                <a:off x="795" y="1590"/>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C</a:t>
                </a:r>
              </a:p>
            </p:txBody>
          </p:sp>
          <p:sp>
            <p:nvSpPr>
              <p:cNvPr id="21522" name="Text Box 21"/>
              <p:cNvSpPr txBox="1">
                <a:spLocks noChangeArrowheads="1"/>
              </p:cNvSpPr>
              <p:nvPr/>
            </p:nvSpPr>
            <p:spPr bwMode="auto">
              <a:xfrm>
                <a:off x="168" y="1769"/>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solidFill>
                      <a:srgbClr val="FF0000"/>
                    </a:solidFill>
                  </a:rPr>
                  <a:t>A</a:t>
                </a:r>
              </a:p>
            </p:txBody>
          </p:sp>
          <p:sp>
            <p:nvSpPr>
              <p:cNvPr id="21523" name="Line 22"/>
              <p:cNvSpPr>
                <a:spLocks noChangeShapeType="1"/>
              </p:cNvSpPr>
              <p:nvPr/>
            </p:nvSpPr>
            <p:spPr bwMode="auto">
              <a:xfrm>
                <a:off x="1825" y="2024"/>
                <a:ext cx="0" cy="4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4" name="Line 25"/>
              <p:cNvSpPr>
                <a:spLocks noChangeShapeType="1"/>
              </p:cNvSpPr>
              <p:nvPr/>
            </p:nvSpPr>
            <p:spPr bwMode="auto">
              <a:xfrm>
                <a:off x="1622" y="2394"/>
                <a:ext cx="214" cy="0"/>
              </a:xfrm>
              <a:prstGeom prst="line">
                <a:avLst/>
              </a:prstGeom>
              <a:noFill/>
              <a:ln w="12700">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1525" name="Line 27"/>
              <p:cNvSpPr>
                <a:spLocks noChangeShapeType="1"/>
              </p:cNvSpPr>
              <p:nvPr/>
            </p:nvSpPr>
            <p:spPr bwMode="auto">
              <a:xfrm>
                <a:off x="1164" y="2394"/>
                <a:ext cx="213" cy="0"/>
              </a:xfrm>
              <a:prstGeom prst="line">
                <a:avLst/>
              </a:prstGeom>
              <a:noFill/>
              <a:ln w="12700">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526" name="Text Box 29"/>
              <p:cNvSpPr txBox="1">
                <a:spLocks noChangeArrowheads="1"/>
              </p:cNvSpPr>
              <p:nvPr/>
            </p:nvSpPr>
            <p:spPr bwMode="auto">
              <a:xfrm>
                <a:off x="1803" y="1710"/>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m</a:t>
                </a:r>
              </a:p>
            </p:txBody>
          </p:sp>
          <p:sp>
            <p:nvSpPr>
              <p:cNvPr id="21527" name="Line 31"/>
              <p:cNvSpPr>
                <a:spLocks noChangeShapeType="1"/>
              </p:cNvSpPr>
              <p:nvPr/>
            </p:nvSpPr>
            <p:spPr bwMode="auto">
              <a:xfrm>
                <a:off x="516" y="2390"/>
                <a:ext cx="214" cy="0"/>
              </a:xfrm>
              <a:prstGeom prst="line">
                <a:avLst/>
              </a:prstGeom>
              <a:noFill/>
              <a:ln w="12700">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528" name="Line 32"/>
              <p:cNvSpPr>
                <a:spLocks noChangeShapeType="1"/>
              </p:cNvSpPr>
              <p:nvPr/>
            </p:nvSpPr>
            <p:spPr bwMode="auto">
              <a:xfrm>
                <a:off x="946" y="2390"/>
                <a:ext cx="213" cy="0"/>
              </a:xfrm>
              <a:prstGeom prst="line">
                <a:avLst/>
              </a:prstGeom>
              <a:noFill/>
              <a:ln w="12700">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10" name="Object 6"/>
              <p:cNvGraphicFramePr>
                <a:graphicFrameLocks noChangeAspect="1"/>
              </p:cNvGraphicFramePr>
              <p:nvPr/>
            </p:nvGraphicFramePr>
            <p:xfrm>
              <a:off x="749" y="2136"/>
              <a:ext cx="179" cy="479"/>
            </p:xfrm>
            <a:graphic>
              <a:graphicData uri="http://schemas.openxmlformats.org/presentationml/2006/ole">
                <mc:AlternateContent xmlns:mc="http://schemas.openxmlformats.org/markup-compatibility/2006">
                  <mc:Choice xmlns:v="urn:schemas-microsoft-com:vml" Requires="v">
                    <p:oleObj spid="_x0000_s146843" name="公式" r:id="rId5" imgW="152280" imgH="406080" progId="Equation.3">
                      <p:embed/>
                    </p:oleObj>
                  </mc:Choice>
                  <mc:Fallback>
                    <p:oleObj name="公式" r:id="rId5" imgW="15228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 y="2136"/>
                            <a:ext cx="179" cy="4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7"/>
              <p:cNvGraphicFramePr>
                <a:graphicFrameLocks noChangeAspect="1"/>
              </p:cNvGraphicFramePr>
              <p:nvPr/>
            </p:nvGraphicFramePr>
            <p:xfrm>
              <a:off x="1425" y="2170"/>
              <a:ext cx="165" cy="441"/>
            </p:xfrm>
            <a:graphic>
              <a:graphicData uri="http://schemas.openxmlformats.org/presentationml/2006/ole">
                <mc:AlternateContent xmlns:mc="http://schemas.openxmlformats.org/markup-compatibility/2006">
                  <mc:Choice xmlns:v="urn:schemas-microsoft-com:vml" Requires="v">
                    <p:oleObj spid="_x0000_s146844" name="公式" r:id="rId7" imgW="152280" imgH="406080" progId="Equation.3">
                      <p:embed/>
                    </p:oleObj>
                  </mc:Choice>
                  <mc:Fallback>
                    <p:oleObj name="公式" r:id="rId7" imgW="15228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 y="2170"/>
                            <a:ext cx="165" cy="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517" name="Text Box 36"/>
            <p:cNvSpPr txBox="1">
              <a:spLocks noChangeArrowheads="1"/>
            </p:cNvSpPr>
            <p:nvPr/>
          </p:nvSpPr>
          <p:spPr bwMode="auto">
            <a:xfrm>
              <a:off x="2256" y="1428"/>
              <a:ext cx="11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均匀细杆：</a:t>
              </a:r>
            </a:p>
          </p:txBody>
        </p:sp>
      </p:grpSp>
      <p:graphicFrame>
        <p:nvGraphicFramePr>
          <p:cNvPr id="64513" name="Object 3"/>
          <p:cNvGraphicFramePr>
            <a:graphicFrameLocks noChangeAspect="1"/>
          </p:cNvGraphicFramePr>
          <p:nvPr/>
        </p:nvGraphicFramePr>
        <p:xfrm>
          <a:off x="3551255" y="2916238"/>
          <a:ext cx="2224087" cy="1054100"/>
        </p:xfrm>
        <a:graphic>
          <a:graphicData uri="http://schemas.openxmlformats.org/presentationml/2006/ole">
            <mc:AlternateContent xmlns:mc="http://schemas.openxmlformats.org/markup-compatibility/2006">
              <mc:Choice xmlns:v="urn:schemas-microsoft-com:vml" Requires="v">
                <p:oleObj spid="_x0000_s146845" name="公式" r:id="rId8" imgW="812520" imgH="406080" progId="Equation.3">
                  <p:embed/>
                </p:oleObj>
              </mc:Choice>
              <mc:Fallback>
                <p:oleObj name="公式" r:id="rId8" imgW="812520" imgH="406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1255" y="2916238"/>
                        <a:ext cx="2224087" cy="10541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4" name="Object 4"/>
          <p:cNvGraphicFramePr>
            <a:graphicFrameLocks noChangeAspect="1"/>
          </p:cNvGraphicFramePr>
          <p:nvPr/>
        </p:nvGraphicFramePr>
        <p:xfrm>
          <a:off x="6375417" y="2892426"/>
          <a:ext cx="2195513" cy="1035050"/>
        </p:xfrm>
        <a:graphic>
          <a:graphicData uri="http://schemas.openxmlformats.org/presentationml/2006/ole">
            <mc:AlternateContent xmlns:mc="http://schemas.openxmlformats.org/markup-compatibility/2006">
              <mc:Choice xmlns:v="urn:schemas-microsoft-com:vml" Requires="v">
                <p:oleObj spid="_x0000_s146846" name="公式" r:id="rId10" imgW="749160" imgH="406080" progId="Equation.3">
                  <p:embed/>
                </p:oleObj>
              </mc:Choice>
              <mc:Fallback>
                <p:oleObj name="公式" r:id="rId10" imgW="74916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5417" y="2892426"/>
                        <a:ext cx="2195513" cy="10350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42" name="Text Box 130"/>
          <p:cNvSpPr txBox="1">
            <a:spLocks noChangeArrowheads="1"/>
          </p:cNvSpPr>
          <p:nvPr/>
        </p:nvSpPr>
        <p:spPr bwMode="auto">
          <a:xfrm>
            <a:off x="323850" y="4267202"/>
            <a:ext cx="6400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FF"/>
                </a:solidFill>
              </a:rPr>
              <a:t>二</a:t>
            </a:r>
            <a:r>
              <a:rPr lang="en-US" altLang="zh-CN" sz="3200">
                <a:solidFill>
                  <a:srgbClr val="0000FF"/>
                </a:solidFill>
              </a:rPr>
              <a:t>. </a:t>
            </a:r>
            <a:r>
              <a:rPr lang="zh-CN" altLang="en-US" sz="3200">
                <a:solidFill>
                  <a:srgbClr val="0000FF"/>
                </a:solidFill>
              </a:rPr>
              <a:t>计算转动惯量的几条规律</a:t>
            </a:r>
            <a:endParaRPr lang="zh-CN" altLang="en-US" sz="3200" b="0"/>
          </a:p>
        </p:txBody>
      </p:sp>
      <p:sp>
        <p:nvSpPr>
          <p:cNvPr id="13443" name="Text Box 131"/>
          <p:cNvSpPr txBox="1">
            <a:spLocks noChangeArrowheads="1"/>
          </p:cNvSpPr>
          <p:nvPr/>
        </p:nvSpPr>
        <p:spPr bwMode="auto">
          <a:xfrm>
            <a:off x="666750" y="5010154"/>
            <a:ext cx="5848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3200">
                <a:solidFill>
                  <a:srgbClr val="0000FF"/>
                </a:solidFill>
              </a:rPr>
              <a:t>1.</a:t>
            </a:r>
            <a:r>
              <a:rPr lang="zh-CN" altLang="en-US" sz="3200">
                <a:solidFill>
                  <a:srgbClr val="0000FF"/>
                </a:solidFill>
              </a:rPr>
              <a:t>对同一轴</a:t>
            </a:r>
            <a:r>
              <a:rPr lang="en-US" altLang="zh-CN" sz="3200" i="1">
                <a:solidFill>
                  <a:srgbClr val="0000FF"/>
                </a:solidFill>
              </a:rPr>
              <a:t>J</a:t>
            </a:r>
            <a:r>
              <a:rPr lang="zh-CN" altLang="en-US" sz="3200">
                <a:solidFill>
                  <a:srgbClr val="0000FF"/>
                </a:solidFill>
              </a:rPr>
              <a:t>具有可叠加性</a:t>
            </a:r>
          </a:p>
        </p:txBody>
      </p:sp>
      <p:graphicFrame>
        <p:nvGraphicFramePr>
          <p:cNvPr id="64515" name="Object 5"/>
          <p:cNvGraphicFramePr>
            <a:graphicFrameLocks noChangeAspect="1"/>
          </p:cNvGraphicFramePr>
          <p:nvPr/>
        </p:nvGraphicFramePr>
        <p:xfrm>
          <a:off x="3651250" y="5846763"/>
          <a:ext cx="1762125" cy="587375"/>
        </p:xfrm>
        <a:graphic>
          <a:graphicData uri="http://schemas.openxmlformats.org/presentationml/2006/ole">
            <mc:AlternateContent xmlns:mc="http://schemas.openxmlformats.org/markup-compatibility/2006">
              <mc:Choice xmlns:v="urn:schemas-microsoft-com:vml" Requires="v">
                <p:oleObj spid="_x0000_s146847" name="公式" r:id="rId12" imgW="596880" imgH="228600" progId="Equation.3">
                  <p:embed/>
                </p:oleObj>
              </mc:Choice>
              <mc:Fallback>
                <p:oleObj name="公式" r:id="rId12" imgW="596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1250" y="5846763"/>
                        <a:ext cx="1762125" cy="5873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57994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04800" y="361951"/>
            <a:ext cx="4762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3200"/>
              <a:t> </a:t>
            </a:r>
            <a:r>
              <a:rPr lang="en-US" altLang="zh-CN" sz="3200">
                <a:solidFill>
                  <a:srgbClr val="0000FF"/>
                </a:solidFill>
              </a:rPr>
              <a:t>2.</a:t>
            </a:r>
            <a:r>
              <a:rPr lang="zh-CN" altLang="en-US" sz="3200">
                <a:solidFill>
                  <a:srgbClr val="0000FF"/>
                </a:solidFill>
              </a:rPr>
              <a:t>平行轴定理</a:t>
            </a:r>
          </a:p>
        </p:txBody>
      </p:sp>
      <p:grpSp>
        <p:nvGrpSpPr>
          <p:cNvPr id="2" name="Group 25"/>
          <p:cNvGrpSpPr>
            <a:grpSpLocks/>
          </p:cNvGrpSpPr>
          <p:nvPr/>
        </p:nvGrpSpPr>
        <p:grpSpPr bwMode="auto">
          <a:xfrm>
            <a:off x="5402263" y="488955"/>
            <a:ext cx="2892425" cy="3114675"/>
            <a:chOff x="415" y="596"/>
            <a:chExt cx="1822" cy="1962"/>
          </a:xfrm>
        </p:grpSpPr>
        <p:sp>
          <p:nvSpPr>
            <p:cNvPr id="22561" name="Text Box 21"/>
            <p:cNvSpPr txBox="1">
              <a:spLocks noChangeArrowheads="1"/>
            </p:cNvSpPr>
            <p:nvPr/>
          </p:nvSpPr>
          <p:spPr bwMode="auto">
            <a:xfrm>
              <a:off x="1579" y="623"/>
              <a:ext cx="65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0000FF"/>
                  </a:solidFill>
                </a:rPr>
                <a:t>J</a:t>
              </a:r>
              <a:endParaRPr lang="en-US" altLang="zh-CN" sz="3200" i="1">
                <a:solidFill>
                  <a:srgbClr val="0000FF"/>
                </a:solidFill>
              </a:endParaRPr>
            </a:p>
          </p:txBody>
        </p:sp>
        <p:sp>
          <p:nvSpPr>
            <p:cNvPr id="22562" name="Freeform 4"/>
            <p:cNvSpPr>
              <a:spLocks/>
            </p:cNvSpPr>
            <p:nvPr/>
          </p:nvSpPr>
          <p:spPr bwMode="auto">
            <a:xfrm>
              <a:off x="415" y="1003"/>
              <a:ext cx="1568" cy="860"/>
            </a:xfrm>
            <a:custGeom>
              <a:avLst/>
              <a:gdLst>
                <a:gd name="T0" fmla="*/ 1 w 2290"/>
                <a:gd name="T1" fmla="*/ 1 h 1255"/>
                <a:gd name="T2" fmla="*/ 1 w 2290"/>
                <a:gd name="T3" fmla="*/ 1 h 1255"/>
                <a:gd name="T4" fmla="*/ 1 w 2290"/>
                <a:gd name="T5" fmla="*/ 1 h 1255"/>
                <a:gd name="T6" fmla="*/ 1 w 2290"/>
                <a:gd name="T7" fmla="*/ 1 h 1255"/>
                <a:gd name="T8" fmla="*/ 1 w 2290"/>
                <a:gd name="T9" fmla="*/ 1 h 1255"/>
                <a:gd name="T10" fmla="*/ 1 w 2290"/>
                <a:gd name="T11" fmla="*/ 1 h 1255"/>
                <a:gd name="T12" fmla="*/ 1 w 2290"/>
                <a:gd name="T13" fmla="*/ 1 h 1255"/>
                <a:gd name="T14" fmla="*/ 1 w 2290"/>
                <a:gd name="T15" fmla="*/ 1 h 1255"/>
                <a:gd name="T16" fmla="*/ 1 w 2290"/>
                <a:gd name="T17" fmla="*/ 1 h 1255"/>
                <a:gd name="T18" fmla="*/ 1 w 2290"/>
                <a:gd name="T19" fmla="*/ 1 h 1255"/>
                <a:gd name="T20" fmla="*/ 1 w 2290"/>
                <a:gd name="T21" fmla="*/ 1 h 1255"/>
                <a:gd name="T22" fmla="*/ 1 w 2290"/>
                <a:gd name="T23" fmla="*/ 1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0"/>
                <a:gd name="T37" fmla="*/ 0 h 1255"/>
                <a:gd name="T38" fmla="*/ 2290 w 2290"/>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0" h="1255">
                  <a:moveTo>
                    <a:pt x="63" y="465"/>
                  </a:moveTo>
                  <a:cubicBezTo>
                    <a:pt x="126" y="342"/>
                    <a:pt x="261" y="150"/>
                    <a:pt x="498" y="75"/>
                  </a:cubicBezTo>
                  <a:cubicBezTo>
                    <a:pt x="735" y="0"/>
                    <a:pt x="1208" y="5"/>
                    <a:pt x="1488" y="15"/>
                  </a:cubicBezTo>
                  <a:cubicBezTo>
                    <a:pt x="1768" y="25"/>
                    <a:pt x="2066" y="35"/>
                    <a:pt x="2178" y="135"/>
                  </a:cubicBezTo>
                  <a:cubicBezTo>
                    <a:pt x="2290" y="235"/>
                    <a:pt x="2230" y="445"/>
                    <a:pt x="2163" y="615"/>
                  </a:cubicBezTo>
                  <a:cubicBezTo>
                    <a:pt x="2096" y="785"/>
                    <a:pt x="1930" y="1055"/>
                    <a:pt x="1773" y="1155"/>
                  </a:cubicBezTo>
                  <a:cubicBezTo>
                    <a:pt x="1616" y="1255"/>
                    <a:pt x="1380" y="1215"/>
                    <a:pt x="1218" y="1215"/>
                  </a:cubicBezTo>
                  <a:cubicBezTo>
                    <a:pt x="1056" y="1215"/>
                    <a:pt x="925" y="1170"/>
                    <a:pt x="798" y="1155"/>
                  </a:cubicBezTo>
                  <a:cubicBezTo>
                    <a:pt x="671" y="1140"/>
                    <a:pt x="540" y="1167"/>
                    <a:pt x="453" y="1125"/>
                  </a:cubicBezTo>
                  <a:cubicBezTo>
                    <a:pt x="366" y="1083"/>
                    <a:pt x="328" y="952"/>
                    <a:pt x="273" y="900"/>
                  </a:cubicBezTo>
                  <a:cubicBezTo>
                    <a:pt x="218" y="848"/>
                    <a:pt x="158" y="880"/>
                    <a:pt x="123" y="810"/>
                  </a:cubicBezTo>
                  <a:cubicBezTo>
                    <a:pt x="88" y="740"/>
                    <a:pt x="0" y="588"/>
                    <a:pt x="63" y="465"/>
                  </a:cubicBez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63" name="Line 5"/>
            <p:cNvSpPr>
              <a:spLocks noChangeShapeType="1"/>
            </p:cNvSpPr>
            <p:nvPr/>
          </p:nvSpPr>
          <p:spPr bwMode="auto">
            <a:xfrm>
              <a:off x="1023" y="767"/>
              <a:ext cx="0" cy="1099"/>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4" name="Line 6"/>
            <p:cNvSpPr>
              <a:spLocks noChangeShapeType="1"/>
            </p:cNvSpPr>
            <p:nvPr/>
          </p:nvSpPr>
          <p:spPr bwMode="auto">
            <a:xfrm>
              <a:off x="1547" y="716"/>
              <a:ext cx="1" cy="1212"/>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5" name="Line 7"/>
            <p:cNvSpPr>
              <a:spLocks noChangeShapeType="1"/>
            </p:cNvSpPr>
            <p:nvPr/>
          </p:nvSpPr>
          <p:spPr bwMode="auto">
            <a:xfrm>
              <a:off x="1023" y="788"/>
              <a:ext cx="0" cy="66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6" name="Line 8"/>
            <p:cNvSpPr>
              <a:spLocks noChangeShapeType="1"/>
            </p:cNvSpPr>
            <p:nvPr/>
          </p:nvSpPr>
          <p:spPr bwMode="auto">
            <a:xfrm>
              <a:off x="1023" y="1784"/>
              <a:ext cx="0" cy="20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7" name="Line 10"/>
            <p:cNvSpPr>
              <a:spLocks noChangeShapeType="1"/>
            </p:cNvSpPr>
            <p:nvPr/>
          </p:nvSpPr>
          <p:spPr bwMode="auto">
            <a:xfrm>
              <a:off x="1547" y="716"/>
              <a:ext cx="0" cy="44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8" name="Line 11"/>
            <p:cNvSpPr>
              <a:spLocks noChangeShapeType="1"/>
            </p:cNvSpPr>
            <p:nvPr/>
          </p:nvSpPr>
          <p:spPr bwMode="auto">
            <a:xfrm flipH="1">
              <a:off x="1548" y="1853"/>
              <a:ext cx="0" cy="12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Line 12"/>
            <p:cNvSpPr>
              <a:spLocks noChangeShapeType="1"/>
            </p:cNvSpPr>
            <p:nvPr/>
          </p:nvSpPr>
          <p:spPr bwMode="auto">
            <a:xfrm flipV="1">
              <a:off x="1033" y="1199"/>
              <a:ext cx="514" cy="2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0" name="Text Box 13"/>
            <p:cNvSpPr txBox="1">
              <a:spLocks noChangeArrowheads="1"/>
            </p:cNvSpPr>
            <p:nvPr/>
          </p:nvSpPr>
          <p:spPr bwMode="auto">
            <a:xfrm>
              <a:off x="651" y="1334"/>
              <a:ext cx="65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C</a:t>
              </a:r>
              <a:endParaRPr lang="en-US" altLang="zh-CN" sz="3200" i="1">
                <a:solidFill>
                  <a:srgbClr val="FF0000"/>
                </a:solidFill>
              </a:endParaRPr>
            </a:p>
          </p:txBody>
        </p:sp>
        <p:sp>
          <p:nvSpPr>
            <p:cNvPr id="22571" name="Text Box 14"/>
            <p:cNvSpPr txBox="1">
              <a:spLocks noChangeArrowheads="1"/>
            </p:cNvSpPr>
            <p:nvPr/>
          </p:nvSpPr>
          <p:spPr bwMode="auto">
            <a:xfrm>
              <a:off x="1153" y="1243"/>
              <a:ext cx="65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i="1"/>
                <a:t>d</a:t>
              </a:r>
            </a:p>
          </p:txBody>
        </p:sp>
        <p:sp>
          <p:nvSpPr>
            <p:cNvPr id="22572" name="Line 15"/>
            <p:cNvSpPr>
              <a:spLocks noChangeShapeType="1"/>
            </p:cNvSpPr>
            <p:nvPr/>
          </p:nvSpPr>
          <p:spPr bwMode="auto">
            <a:xfrm flipV="1">
              <a:off x="1023" y="1257"/>
              <a:ext cx="92" cy="6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3" name="Line 16"/>
            <p:cNvSpPr>
              <a:spLocks noChangeShapeType="1"/>
            </p:cNvSpPr>
            <p:nvPr/>
          </p:nvSpPr>
          <p:spPr bwMode="auto">
            <a:xfrm>
              <a:off x="1105" y="1277"/>
              <a:ext cx="0" cy="13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4" name="Line 17"/>
            <p:cNvSpPr>
              <a:spLocks noChangeShapeType="1"/>
            </p:cNvSpPr>
            <p:nvPr/>
          </p:nvSpPr>
          <p:spPr bwMode="auto">
            <a:xfrm flipV="1">
              <a:off x="1454" y="1062"/>
              <a:ext cx="93" cy="6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5" name="Line 18"/>
            <p:cNvSpPr>
              <a:spLocks noChangeShapeType="1"/>
            </p:cNvSpPr>
            <p:nvPr/>
          </p:nvSpPr>
          <p:spPr bwMode="auto">
            <a:xfrm>
              <a:off x="1454" y="1113"/>
              <a:ext cx="0" cy="13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6" name="Text Box 19"/>
            <p:cNvSpPr txBox="1">
              <a:spLocks noChangeArrowheads="1"/>
            </p:cNvSpPr>
            <p:nvPr/>
          </p:nvSpPr>
          <p:spPr bwMode="auto">
            <a:xfrm>
              <a:off x="1547" y="1086"/>
              <a:ext cx="65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t>m</a:t>
              </a:r>
              <a:endParaRPr lang="en-US" altLang="zh-CN" sz="3200" i="1"/>
            </a:p>
          </p:txBody>
        </p:sp>
        <p:sp>
          <p:nvSpPr>
            <p:cNvPr id="22577" name="Text Box 20"/>
            <p:cNvSpPr txBox="1">
              <a:spLocks noChangeArrowheads="1"/>
            </p:cNvSpPr>
            <p:nvPr/>
          </p:nvSpPr>
          <p:spPr bwMode="auto">
            <a:xfrm>
              <a:off x="650" y="596"/>
              <a:ext cx="65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J</a:t>
              </a:r>
              <a:r>
                <a:rPr lang="en-US" altLang="zh-CN" i="1" baseline="-25000">
                  <a:solidFill>
                    <a:srgbClr val="FF0000"/>
                  </a:solidFill>
                </a:rPr>
                <a:t>C</a:t>
              </a:r>
              <a:endParaRPr lang="en-US" altLang="zh-CN" sz="3200" i="1" baseline="-25000">
                <a:solidFill>
                  <a:srgbClr val="FF0000"/>
                </a:solidFill>
              </a:endParaRPr>
            </a:p>
          </p:txBody>
        </p:sp>
        <p:sp>
          <p:nvSpPr>
            <p:cNvPr id="22578" name="AutoShape 22"/>
            <p:cNvSpPr>
              <a:spLocks/>
            </p:cNvSpPr>
            <p:nvPr/>
          </p:nvSpPr>
          <p:spPr bwMode="auto">
            <a:xfrm rot="-5635086">
              <a:off x="1188" y="1844"/>
              <a:ext cx="180" cy="505"/>
            </a:xfrm>
            <a:prstGeom prst="leftBrace">
              <a:avLst>
                <a:gd name="adj1" fmla="val 23380"/>
                <a:gd name="adj2" fmla="val 50000"/>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2579" name="Text Box 23"/>
            <p:cNvSpPr txBox="1">
              <a:spLocks noChangeArrowheads="1"/>
            </p:cNvSpPr>
            <p:nvPr/>
          </p:nvSpPr>
          <p:spPr bwMode="auto">
            <a:xfrm>
              <a:off x="990" y="2120"/>
              <a:ext cx="76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a:t>平行</a:t>
              </a:r>
              <a:endParaRPr lang="zh-CN" altLang="en-US" sz="3200"/>
            </a:p>
          </p:txBody>
        </p:sp>
        <p:sp>
          <p:nvSpPr>
            <p:cNvPr id="22580" name="Text Box 24"/>
            <p:cNvSpPr txBox="1">
              <a:spLocks noChangeArrowheads="1"/>
            </p:cNvSpPr>
            <p:nvPr/>
          </p:nvSpPr>
          <p:spPr bwMode="auto">
            <a:xfrm>
              <a:off x="824" y="1291"/>
              <a:ext cx="384" cy="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3200">
                  <a:solidFill>
                    <a:srgbClr val="FF0000"/>
                  </a:solidFill>
                  <a:latin typeface="宋体" pitchFamily="2" charset="-122"/>
                </a:rPr>
                <a:t>×</a:t>
              </a:r>
              <a:endParaRPr lang="en-US" altLang="zh-CN" sz="3200">
                <a:solidFill>
                  <a:srgbClr val="FF0000"/>
                </a:solidFill>
              </a:endParaRPr>
            </a:p>
          </p:txBody>
        </p:sp>
      </p:grpSp>
      <p:graphicFrame>
        <p:nvGraphicFramePr>
          <p:cNvPr id="14362" name="Object 2"/>
          <p:cNvGraphicFramePr>
            <a:graphicFrameLocks noChangeAspect="1"/>
          </p:cNvGraphicFramePr>
          <p:nvPr/>
        </p:nvGraphicFramePr>
        <p:xfrm>
          <a:off x="1695467" y="1141414"/>
          <a:ext cx="2390775" cy="668337"/>
        </p:xfrm>
        <a:graphic>
          <a:graphicData uri="http://schemas.openxmlformats.org/presentationml/2006/ole">
            <mc:AlternateContent xmlns:mc="http://schemas.openxmlformats.org/markup-compatibility/2006">
              <mc:Choice xmlns:v="urn:schemas-microsoft-com:vml" Requires="v">
                <p:oleObj spid="_x0000_s147798" name="公式" r:id="rId3" imgW="901440" imgH="253800" progId="Equation.3">
                  <p:embed/>
                </p:oleObj>
              </mc:Choice>
              <mc:Fallback>
                <p:oleObj name="公式" r:id="rId3" imgW="90144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67" y="1141414"/>
                        <a:ext cx="2390775" cy="668337"/>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63" name="Object 3"/>
          <p:cNvGraphicFramePr>
            <a:graphicFrameLocks noChangeAspect="1"/>
          </p:cNvGraphicFramePr>
          <p:nvPr/>
        </p:nvGraphicFramePr>
        <p:xfrm>
          <a:off x="1233488" y="2214563"/>
          <a:ext cx="2565400" cy="622300"/>
        </p:xfrm>
        <a:graphic>
          <a:graphicData uri="http://schemas.openxmlformats.org/presentationml/2006/ole">
            <mc:AlternateContent xmlns:mc="http://schemas.openxmlformats.org/markup-compatibility/2006">
              <mc:Choice xmlns:v="urn:schemas-microsoft-com:vml" Requires="v">
                <p:oleObj spid="_x0000_s147799" name="公式" r:id="rId5" imgW="939600" imgH="228600" progId="Equation.3">
                  <p:embed/>
                </p:oleObj>
              </mc:Choice>
              <mc:Fallback>
                <p:oleObj name="公式" r:id="rId5" imgW="939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3488" y="2214563"/>
                        <a:ext cx="2565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64" name="Text Box 28"/>
          <p:cNvSpPr txBox="1">
            <a:spLocks noChangeArrowheads="1"/>
          </p:cNvSpPr>
          <p:nvPr/>
        </p:nvSpPr>
        <p:spPr bwMode="auto">
          <a:xfrm>
            <a:off x="400050" y="3486152"/>
            <a:ext cx="6286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sz="3200">
                <a:solidFill>
                  <a:srgbClr val="0000FF"/>
                </a:solidFill>
              </a:rPr>
              <a:t>3.</a:t>
            </a:r>
            <a:r>
              <a:rPr lang="zh-CN" altLang="en-US" sz="3200">
                <a:solidFill>
                  <a:srgbClr val="0000FF"/>
                </a:solidFill>
              </a:rPr>
              <a:t>对薄平板刚体的正交轴定理</a:t>
            </a:r>
            <a:endParaRPr lang="zh-CN" altLang="en-US" sz="3200" b="0"/>
          </a:p>
        </p:txBody>
      </p:sp>
      <p:grpSp>
        <p:nvGrpSpPr>
          <p:cNvPr id="3" name="Group 50"/>
          <p:cNvGrpSpPr>
            <a:grpSpLocks/>
          </p:cNvGrpSpPr>
          <p:nvPr/>
        </p:nvGrpSpPr>
        <p:grpSpPr bwMode="auto">
          <a:xfrm>
            <a:off x="5529280" y="4019550"/>
            <a:ext cx="3449637" cy="2479675"/>
            <a:chOff x="471" y="2580"/>
            <a:chExt cx="2256" cy="1622"/>
          </a:xfrm>
        </p:grpSpPr>
        <p:sp>
          <p:nvSpPr>
            <p:cNvPr id="22541" name="Text Box 30"/>
            <p:cNvSpPr txBox="1">
              <a:spLocks noChangeArrowheads="1"/>
            </p:cNvSpPr>
            <p:nvPr/>
          </p:nvSpPr>
          <p:spPr bwMode="auto">
            <a:xfrm>
              <a:off x="1450" y="3376"/>
              <a:ext cx="83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 r</a:t>
              </a:r>
              <a:r>
                <a:rPr lang="en-US" altLang="zh-CN" i="1" baseline="-25000">
                  <a:solidFill>
                    <a:srgbClr val="FF0000"/>
                  </a:solidFill>
                </a:rPr>
                <a:t>i</a:t>
              </a:r>
            </a:p>
          </p:txBody>
        </p:sp>
        <p:grpSp>
          <p:nvGrpSpPr>
            <p:cNvPr id="22542" name="Group 31"/>
            <p:cNvGrpSpPr>
              <a:grpSpLocks/>
            </p:cNvGrpSpPr>
            <p:nvPr/>
          </p:nvGrpSpPr>
          <p:grpSpPr bwMode="auto">
            <a:xfrm>
              <a:off x="1729" y="3613"/>
              <a:ext cx="91" cy="81"/>
              <a:chOff x="3750" y="11025"/>
              <a:chExt cx="135" cy="120"/>
            </a:xfrm>
          </p:grpSpPr>
          <p:sp>
            <p:nvSpPr>
              <p:cNvPr id="22559" name="Line 32"/>
              <p:cNvSpPr>
                <a:spLocks noChangeShapeType="1"/>
              </p:cNvSpPr>
              <p:nvPr/>
            </p:nvSpPr>
            <p:spPr bwMode="auto">
              <a:xfrm>
                <a:off x="3810" y="11025"/>
                <a:ext cx="0"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33"/>
              <p:cNvSpPr>
                <a:spLocks noChangeShapeType="1"/>
              </p:cNvSpPr>
              <p:nvPr/>
            </p:nvSpPr>
            <p:spPr bwMode="auto">
              <a:xfrm>
                <a:off x="3750" y="11145"/>
                <a:ext cx="135"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43" name="Text Box 34"/>
            <p:cNvSpPr txBox="1">
              <a:spLocks noChangeArrowheads="1"/>
            </p:cNvSpPr>
            <p:nvPr/>
          </p:nvSpPr>
          <p:spPr bwMode="auto">
            <a:xfrm>
              <a:off x="1521" y="3740"/>
              <a:ext cx="59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0000FF"/>
                  </a:solidFill>
                </a:rPr>
                <a:t> m</a:t>
              </a:r>
              <a:r>
                <a:rPr lang="en-US" altLang="zh-CN" i="1" baseline="-25000">
                  <a:solidFill>
                    <a:srgbClr val="0000FF"/>
                  </a:solidFill>
                </a:rPr>
                <a:t>i</a:t>
              </a:r>
            </a:p>
          </p:txBody>
        </p:sp>
        <p:sp>
          <p:nvSpPr>
            <p:cNvPr id="22544" name="Text Box 35"/>
            <p:cNvSpPr txBox="1">
              <a:spLocks noChangeArrowheads="1"/>
            </p:cNvSpPr>
            <p:nvPr/>
          </p:nvSpPr>
          <p:spPr bwMode="auto">
            <a:xfrm>
              <a:off x="1289" y="3767"/>
              <a:ext cx="55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0000FF"/>
                  </a:solidFill>
                </a:rPr>
                <a:t> </a:t>
              </a:r>
              <a:r>
                <a:rPr lang="en-US" altLang="zh-CN">
                  <a:solidFill>
                    <a:srgbClr val="0000FF"/>
                  </a:solidFill>
                  <a:latin typeface="宋体" pitchFamily="2" charset="-122"/>
                </a:rPr>
                <a:t>Δ</a:t>
              </a:r>
              <a:endParaRPr lang="en-US" altLang="zh-CN" baseline="-25000">
                <a:solidFill>
                  <a:srgbClr val="0000FF"/>
                </a:solidFill>
              </a:endParaRPr>
            </a:p>
          </p:txBody>
        </p:sp>
        <p:sp>
          <p:nvSpPr>
            <p:cNvPr id="22545" name="Freeform 36"/>
            <p:cNvSpPr>
              <a:spLocks/>
            </p:cNvSpPr>
            <p:nvPr/>
          </p:nvSpPr>
          <p:spPr bwMode="auto">
            <a:xfrm>
              <a:off x="670" y="3187"/>
              <a:ext cx="1696" cy="978"/>
            </a:xfrm>
            <a:custGeom>
              <a:avLst/>
              <a:gdLst>
                <a:gd name="T0" fmla="*/ 1 w 2290"/>
                <a:gd name="T1" fmla="*/ 2 h 1255"/>
                <a:gd name="T2" fmla="*/ 1 w 2290"/>
                <a:gd name="T3" fmla="*/ 2 h 1255"/>
                <a:gd name="T4" fmla="*/ 2 w 2290"/>
                <a:gd name="T5" fmla="*/ 2 h 1255"/>
                <a:gd name="T6" fmla="*/ 3 w 2290"/>
                <a:gd name="T7" fmla="*/ 2 h 1255"/>
                <a:gd name="T8" fmla="*/ 3 w 2290"/>
                <a:gd name="T9" fmla="*/ 2 h 1255"/>
                <a:gd name="T10" fmla="*/ 2 w 2290"/>
                <a:gd name="T11" fmla="*/ 4 h 1255"/>
                <a:gd name="T12" fmla="*/ 1 w 2290"/>
                <a:gd name="T13" fmla="*/ 5 h 1255"/>
                <a:gd name="T14" fmla="*/ 1 w 2290"/>
                <a:gd name="T15" fmla="*/ 4 h 1255"/>
                <a:gd name="T16" fmla="*/ 1 w 2290"/>
                <a:gd name="T17" fmla="*/ 4 h 1255"/>
                <a:gd name="T18" fmla="*/ 1 w 2290"/>
                <a:gd name="T19" fmla="*/ 3 h 1255"/>
                <a:gd name="T20" fmla="*/ 1 w 2290"/>
                <a:gd name="T21" fmla="*/ 3 h 1255"/>
                <a:gd name="T22" fmla="*/ 1 w 2290"/>
                <a:gd name="T23" fmla="*/ 2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0"/>
                <a:gd name="T37" fmla="*/ 0 h 1255"/>
                <a:gd name="T38" fmla="*/ 2290 w 2290"/>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0" h="1255">
                  <a:moveTo>
                    <a:pt x="63" y="465"/>
                  </a:moveTo>
                  <a:cubicBezTo>
                    <a:pt x="126" y="342"/>
                    <a:pt x="261" y="150"/>
                    <a:pt x="498" y="75"/>
                  </a:cubicBezTo>
                  <a:cubicBezTo>
                    <a:pt x="735" y="0"/>
                    <a:pt x="1208" y="5"/>
                    <a:pt x="1488" y="15"/>
                  </a:cubicBezTo>
                  <a:cubicBezTo>
                    <a:pt x="1768" y="25"/>
                    <a:pt x="2066" y="35"/>
                    <a:pt x="2178" y="135"/>
                  </a:cubicBezTo>
                  <a:cubicBezTo>
                    <a:pt x="2290" y="235"/>
                    <a:pt x="2230" y="445"/>
                    <a:pt x="2163" y="615"/>
                  </a:cubicBezTo>
                  <a:cubicBezTo>
                    <a:pt x="2096" y="785"/>
                    <a:pt x="1930" y="1055"/>
                    <a:pt x="1773" y="1155"/>
                  </a:cubicBezTo>
                  <a:cubicBezTo>
                    <a:pt x="1616" y="1255"/>
                    <a:pt x="1380" y="1215"/>
                    <a:pt x="1218" y="1215"/>
                  </a:cubicBezTo>
                  <a:cubicBezTo>
                    <a:pt x="1056" y="1215"/>
                    <a:pt x="925" y="1170"/>
                    <a:pt x="798" y="1155"/>
                  </a:cubicBezTo>
                  <a:cubicBezTo>
                    <a:pt x="671" y="1140"/>
                    <a:pt x="540" y="1167"/>
                    <a:pt x="453" y="1125"/>
                  </a:cubicBezTo>
                  <a:cubicBezTo>
                    <a:pt x="366" y="1083"/>
                    <a:pt x="328" y="952"/>
                    <a:pt x="273" y="900"/>
                  </a:cubicBezTo>
                  <a:cubicBezTo>
                    <a:pt x="218" y="848"/>
                    <a:pt x="158" y="880"/>
                    <a:pt x="123" y="810"/>
                  </a:cubicBezTo>
                  <a:cubicBezTo>
                    <a:pt x="88" y="740"/>
                    <a:pt x="0" y="588"/>
                    <a:pt x="63" y="465"/>
                  </a:cubicBez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46" name="Line 37"/>
            <p:cNvSpPr>
              <a:spLocks noChangeShapeType="1"/>
            </p:cNvSpPr>
            <p:nvPr/>
          </p:nvSpPr>
          <p:spPr bwMode="auto">
            <a:xfrm flipH="1" flipV="1">
              <a:off x="1340" y="2731"/>
              <a:ext cx="0" cy="779"/>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2547" name="Line 38"/>
            <p:cNvSpPr>
              <a:spLocks noChangeShapeType="1"/>
            </p:cNvSpPr>
            <p:nvPr/>
          </p:nvSpPr>
          <p:spPr bwMode="auto">
            <a:xfrm>
              <a:off x="1360" y="3510"/>
              <a:ext cx="1305" cy="0"/>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2548" name="Text Box 39"/>
            <p:cNvSpPr txBox="1">
              <a:spLocks noChangeArrowheads="1"/>
            </p:cNvSpPr>
            <p:nvPr/>
          </p:nvSpPr>
          <p:spPr bwMode="auto">
            <a:xfrm>
              <a:off x="471" y="3701"/>
              <a:ext cx="47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t>x</a:t>
              </a:r>
            </a:p>
          </p:txBody>
        </p:sp>
        <p:sp>
          <p:nvSpPr>
            <p:cNvPr id="22549" name="Text Box 40"/>
            <p:cNvSpPr txBox="1">
              <a:spLocks noChangeArrowheads="1"/>
            </p:cNvSpPr>
            <p:nvPr/>
          </p:nvSpPr>
          <p:spPr bwMode="auto">
            <a:xfrm>
              <a:off x="1027" y="2580"/>
              <a:ext cx="37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t> z</a:t>
              </a:r>
            </a:p>
          </p:txBody>
        </p:sp>
        <p:sp>
          <p:nvSpPr>
            <p:cNvPr id="22550" name="Text Box 41"/>
            <p:cNvSpPr txBox="1">
              <a:spLocks noChangeArrowheads="1"/>
            </p:cNvSpPr>
            <p:nvPr/>
          </p:nvSpPr>
          <p:spPr bwMode="auto">
            <a:xfrm>
              <a:off x="1897" y="3132"/>
              <a:ext cx="83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 y</a:t>
              </a:r>
              <a:r>
                <a:rPr lang="en-US" altLang="zh-CN" i="1" baseline="-25000">
                  <a:solidFill>
                    <a:srgbClr val="FF0000"/>
                  </a:solidFill>
                </a:rPr>
                <a:t>i</a:t>
              </a:r>
            </a:p>
          </p:txBody>
        </p:sp>
        <p:sp>
          <p:nvSpPr>
            <p:cNvPr id="22551" name="Line 42"/>
            <p:cNvSpPr>
              <a:spLocks noChangeShapeType="1"/>
            </p:cNvSpPr>
            <p:nvPr/>
          </p:nvSpPr>
          <p:spPr bwMode="auto">
            <a:xfrm flipH="1">
              <a:off x="631" y="3500"/>
              <a:ext cx="719" cy="516"/>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2552" name="Line 43"/>
            <p:cNvSpPr>
              <a:spLocks noChangeShapeType="1"/>
            </p:cNvSpPr>
            <p:nvPr/>
          </p:nvSpPr>
          <p:spPr bwMode="auto">
            <a:xfrm>
              <a:off x="1340" y="3500"/>
              <a:ext cx="414" cy="33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3" name="Line 44"/>
            <p:cNvSpPr>
              <a:spLocks noChangeShapeType="1"/>
            </p:cNvSpPr>
            <p:nvPr/>
          </p:nvSpPr>
          <p:spPr bwMode="auto">
            <a:xfrm>
              <a:off x="904" y="3834"/>
              <a:ext cx="840" cy="1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54" name="Line 45"/>
            <p:cNvSpPr>
              <a:spLocks noChangeShapeType="1"/>
            </p:cNvSpPr>
            <p:nvPr/>
          </p:nvSpPr>
          <p:spPr bwMode="auto">
            <a:xfrm flipH="1">
              <a:off x="1764" y="3521"/>
              <a:ext cx="375" cy="303"/>
            </a:xfrm>
            <a:prstGeom prst="line">
              <a:avLst/>
            </a:prstGeom>
            <a:noFill/>
            <a:ln w="19050">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2555" name="Rectangle 46"/>
            <p:cNvSpPr>
              <a:spLocks noChangeArrowheads="1"/>
            </p:cNvSpPr>
            <p:nvPr/>
          </p:nvSpPr>
          <p:spPr bwMode="auto">
            <a:xfrm>
              <a:off x="1717" y="3799"/>
              <a:ext cx="81" cy="70"/>
            </a:xfrm>
            <a:prstGeom prst="rect">
              <a:avLst/>
            </a:prstGeom>
            <a:solidFill>
              <a:srgbClr val="0000FF"/>
            </a:solidFill>
            <a:ln w="9525">
              <a:solidFill>
                <a:srgbClr val="000000"/>
              </a:solidFill>
              <a:miter lim="800000"/>
              <a:headEnd/>
              <a:tailEnd/>
            </a:ln>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2556" name="Text Box 47"/>
            <p:cNvSpPr txBox="1">
              <a:spLocks noChangeArrowheads="1"/>
            </p:cNvSpPr>
            <p:nvPr/>
          </p:nvSpPr>
          <p:spPr bwMode="auto">
            <a:xfrm>
              <a:off x="2354" y="3464"/>
              <a:ext cx="32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t> y</a:t>
              </a:r>
            </a:p>
          </p:txBody>
        </p:sp>
        <p:sp>
          <p:nvSpPr>
            <p:cNvPr id="22557" name="Text Box 48"/>
            <p:cNvSpPr txBox="1">
              <a:spLocks noChangeArrowheads="1"/>
            </p:cNvSpPr>
            <p:nvPr/>
          </p:nvSpPr>
          <p:spPr bwMode="auto">
            <a:xfrm>
              <a:off x="652" y="3456"/>
              <a:ext cx="82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 x</a:t>
              </a:r>
              <a:r>
                <a:rPr lang="en-US" altLang="zh-CN" i="1" baseline="-25000">
                  <a:solidFill>
                    <a:srgbClr val="FF0000"/>
                  </a:solidFill>
                </a:rPr>
                <a:t>i</a:t>
              </a:r>
            </a:p>
          </p:txBody>
        </p:sp>
        <p:sp>
          <p:nvSpPr>
            <p:cNvPr id="22558" name="Text Box 49"/>
            <p:cNvSpPr txBox="1">
              <a:spLocks noChangeArrowheads="1"/>
            </p:cNvSpPr>
            <p:nvPr/>
          </p:nvSpPr>
          <p:spPr bwMode="auto">
            <a:xfrm>
              <a:off x="1043" y="3232"/>
              <a:ext cx="418"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t>O</a:t>
              </a:r>
            </a:p>
          </p:txBody>
        </p:sp>
      </p:grpSp>
      <p:graphicFrame>
        <p:nvGraphicFramePr>
          <p:cNvPr id="14387" name="Object 4"/>
          <p:cNvGraphicFramePr>
            <a:graphicFrameLocks noChangeAspect="1"/>
          </p:cNvGraphicFramePr>
          <p:nvPr/>
        </p:nvGraphicFramePr>
        <p:xfrm>
          <a:off x="1423989" y="4232276"/>
          <a:ext cx="2684462" cy="720725"/>
        </p:xfrm>
        <a:graphic>
          <a:graphicData uri="http://schemas.openxmlformats.org/presentationml/2006/ole">
            <mc:AlternateContent xmlns:mc="http://schemas.openxmlformats.org/markup-compatibility/2006">
              <mc:Choice xmlns:v="urn:schemas-microsoft-com:vml" Requires="v">
                <p:oleObj spid="_x0000_s147800" name="公式" r:id="rId7" imgW="939600" imgH="253800" progId="Equation.3">
                  <p:embed/>
                </p:oleObj>
              </mc:Choice>
              <mc:Fallback>
                <p:oleObj name="公式" r:id="rId7" imgW="9396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989" y="4232276"/>
                        <a:ext cx="268446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8" name="Object 5"/>
          <p:cNvGraphicFramePr>
            <a:graphicFrameLocks noChangeAspect="1"/>
          </p:cNvGraphicFramePr>
          <p:nvPr/>
        </p:nvGraphicFramePr>
        <p:xfrm>
          <a:off x="1998680" y="4986342"/>
          <a:ext cx="3705225" cy="712787"/>
        </p:xfrm>
        <a:graphic>
          <a:graphicData uri="http://schemas.openxmlformats.org/presentationml/2006/ole">
            <mc:AlternateContent xmlns:mc="http://schemas.openxmlformats.org/markup-compatibility/2006">
              <mc:Choice xmlns:v="urn:schemas-microsoft-com:vml" Requires="v">
                <p:oleObj spid="_x0000_s147801" name="公式" r:id="rId9" imgW="1473120" imgH="253800" progId="Equation.3">
                  <p:embed/>
                </p:oleObj>
              </mc:Choice>
              <mc:Fallback>
                <p:oleObj name="公式" r:id="rId9" imgW="1473120" imgH="253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8680" y="4986342"/>
                        <a:ext cx="3705225"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89" name="Object 6"/>
          <p:cNvGraphicFramePr>
            <a:graphicFrameLocks noChangeAspect="1"/>
          </p:cNvGraphicFramePr>
          <p:nvPr/>
        </p:nvGraphicFramePr>
        <p:xfrm>
          <a:off x="1922463" y="5707080"/>
          <a:ext cx="2322512" cy="674687"/>
        </p:xfrm>
        <a:graphic>
          <a:graphicData uri="http://schemas.openxmlformats.org/presentationml/2006/ole">
            <mc:AlternateContent xmlns:mc="http://schemas.openxmlformats.org/markup-compatibility/2006">
              <mc:Choice xmlns:v="urn:schemas-microsoft-com:vml" Requires="v">
                <p:oleObj spid="_x0000_s147802" name="公式" r:id="rId11" imgW="825480" imgH="241200" progId="Equation.3">
                  <p:embed/>
                </p:oleObj>
              </mc:Choice>
              <mc:Fallback>
                <p:oleObj name="公式" r:id="rId11" imgW="82548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463" y="5707080"/>
                        <a:ext cx="2322512" cy="674687"/>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90" name="Text Box 54"/>
          <p:cNvSpPr txBox="1">
            <a:spLocks noChangeArrowheads="1"/>
          </p:cNvSpPr>
          <p:nvPr/>
        </p:nvSpPr>
        <p:spPr bwMode="auto">
          <a:xfrm>
            <a:off x="495300" y="5848351"/>
            <a:ext cx="895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即</a:t>
            </a:r>
          </a:p>
        </p:txBody>
      </p:sp>
      <p:sp>
        <p:nvSpPr>
          <p:cNvPr id="14394" name="Text Box 58"/>
          <p:cNvSpPr txBox="1">
            <a:spLocks noChangeArrowheads="1"/>
          </p:cNvSpPr>
          <p:nvPr/>
        </p:nvSpPr>
        <p:spPr bwMode="auto">
          <a:xfrm>
            <a:off x="438150" y="4267202"/>
            <a:ext cx="160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如图</a:t>
            </a:r>
          </a:p>
        </p:txBody>
      </p:sp>
    </p:spTree>
    <p:extLst>
      <p:ext uri="{BB962C8B-B14F-4D97-AF65-F5344CB8AC3E}">
        <p14:creationId xmlns:p14="http://schemas.microsoft.com/office/powerpoint/2010/main" val="987592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0" name="Text Box 18"/>
          <p:cNvSpPr txBox="1">
            <a:spLocks noChangeArrowheads="1"/>
          </p:cNvSpPr>
          <p:nvPr/>
        </p:nvSpPr>
        <p:spPr bwMode="auto">
          <a:xfrm>
            <a:off x="179388" y="188915"/>
            <a:ext cx="868680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dirty="0">
                <a:solidFill>
                  <a:srgbClr val="0000FF"/>
                </a:solidFill>
              </a:rPr>
              <a:t>例</a:t>
            </a:r>
            <a:r>
              <a:rPr kumimoji="1" lang="en-US" altLang="zh-CN" dirty="0">
                <a:solidFill>
                  <a:srgbClr val="0000FF"/>
                </a:solidFill>
              </a:rPr>
              <a:t>5-3</a:t>
            </a:r>
            <a:r>
              <a:rPr kumimoji="1" lang="en-US" altLang="zh-CN" dirty="0"/>
              <a:t>   </a:t>
            </a:r>
            <a:r>
              <a:rPr kumimoji="1" lang="zh-CN" altLang="en-US" dirty="0"/>
              <a:t>物体：</a:t>
            </a:r>
            <a:r>
              <a:rPr kumimoji="1" lang="en-US" altLang="zh-CN" i="1" dirty="0"/>
              <a:t>m</a:t>
            </a:r>
            <a:r>
              <a:rPr kumimoji="1" lang="en-US" altLang="zh-CN" baseline="-25000" dirty="0"/>
              <a:t>1</a:t>
            </a:r>
            <a:r>
              <a:rPr kumimoji="1" lang="zh-CN" altLang="en-US" dirty="0"/>
              <a:t>， </a:t>
            </a:r>
            <a:r>
              <a:rPr kumimoji="1" lang="en-US" altLang="zh-CN" i="1" dirty="0"/>
              <a:t>m</a:t>
            </a:r>
            <a:r>
              <a:rPr kumimoji="1" lang="en-US" altLang="zh-CN" baseline="-25000" dirty="0"/>
              <a:t>2</a:t>
            </a:r>
            <a:r>
              <a:rPr kumimoji="1" lang="en-US" altLang="zh-CN" dirty="0"/>
              <a:t>(&gt;</a:t>
            </a:r>
            <a:r>
              <a:rPr kumimoji="1" lang="en-US" altLang="zh-CN" i="1" dirty="0"/>
              <a:t>m</a:t>
            </a:r>
            <a:r>
              <a:rPr kumimoji="1" lang="en-US" altLang="zh-CN" baseline="-25000" dirty="0"/>
              <a:t>1</a:t>
            </a:r>
            <a:r>
              <a:rPr kumimoji="1" lang="en-US" altLang="zh-CN" dirty="0"/>
              <a:t>)</a:t>
            </a:r>
            <a:r>
              <a:rPr kumimoji="1" lang="zh-CN" altLang="en-US" dirty="0"/>
              <a:t>，</a:t>
            </a:r>
            <a:r>
              <a:rPr kumimoji="1" lang="zh-CN" altLang="en-US" baseline="-25000" dirty="0"/>
              <a:t>  </a:t>
            </a:r>
            <a:r>
              <a:rPr kumimoji="1" lang="zh-CN" altLang="en-US" dirty="0"/>
              <a:t>定滑轮：</a:t>
            </a:r>
            <a:r>
              <a:rPr kumimoji="1" lang="en-US" altLang="zh-CN" i="1" dirty="0"/>
              <a:t>m</a:t>
            </a:r>
            <a:r>
              <a:rPr kumimoji="1" lang="zh-CN" altLang="en-US" dirty="0"/>
              <a:t>，</a:t>
            </a:r>
            <a:r>
              <a:rPr kumimoji="1" lang="zh-CN" altLang="en-US" i="1" dirty="0"/>
              <a:t> </a:t>
            </a:r>
            <a:r>
              <a:rPr kumimoji="1" lang="en-US" altLang="zh-CN" i="1" dirty="0"/>
              <a:t>r</a:t>
            </a:r>
            <a:r>
              <a:rPr kumimoji="1" lang="zh-CN" altLang="en-US" dirty="0"/>
              <a:t>，</a:t>
            </a:r>
            <a:r>
              <a:rPr lang="zh-CN" altLang="en-US" dirty="0"/>
              <a:t>受摩擦阻力矩为</a:t>
            </a:r>
            <a:r>
              <a:rPr lang="en-US" altLang="zh-CN" i="1" dirty="0" err="1"/>
              <a:t>M</a:t>
            </a:r>
            <a:r>
              <a:rPr lang="en-US" altLang="zh-CN" baseline="-25000" dirty="0" err="1"/>
              <a:t>r</a:t>
            </a:r>
            <a:r>
              <a:rPr lang="zh-CN" altLang="en-US" dirty="0"/>
              <a:t>。</a:t>
            </a:r>
            <a:r>
              <a:rPr kumimoji="1" lang="zh-CN" altLang="en-US" dirty="0"/>
              <a:t>轻绳不能伸长，无相对滑动。求物体的加速度和绳的张力。</a:t>
            </a:r>
          </a:p>
        </p:txBody>
      </p:sp>
      <p:sp>
        <p:nvSpPr>
          <p:cNvPr id="28694" name="Text Box 22"/>
          <p:cNvSpPr txBox="1">
            <a:spLocks noChangeArrowheads="1"/>
          </p:cNvSpPr>
          <p:nvPr/>
        </p:nvSpPr>
        <p:spPr bwMode="auto">
          <a:xfrm>
            <a:off x="250825" y="1557345"/>
            <a:ext cx="9017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rPr>
              <a:t>解：</a:t>
            </a:r>
          </a:p>
        </p:txBody>
      </p:sp>
      <p:sp>
        <p:nvSpPr>
          <p:cNvPr id="28695" name="Rectangle 23"/>
          <p:cNvSpPr>
            <a:spLocks noChangeArrowheads="1"/>
          </p:cNvSpPr>
          <p:nvPr/>
        </p:nvSpPr>
        <p:spPr bwMode="auto">
          <a:xfrm>
            <a:off x="971550" y="1557348"/>
            <a:ext cx="48006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由于考虑滑轮的质量和所受的</a:t>
            </a:r>
            <a:r>
              <a:rPr lang="zh-CN" altLang="en-US"/>
              <a:t>摩擦阻力矩</a:t>
            </a:r>
            <a:r>
              <a:rPr kumimoji="1" lang="zh-CN" altLang="en-US"/>
              <a:t>，</a:t>
            </a:r>
          </a:p>
        </p:txBody>
      </p:sp>
      <p:graphicFrame>
        <p:nvGraphicFramePr>
          <p:cNvPr id="28696" name="Object 24"/>
          <p:cNvGraphicFramePr>
            <a:graphicFrameLocks noChangeAspect="1"/>
          </p:cNvGraphicFramePr>
          <p:nvPr/>
        </p:nvGraphicFramePr>
        <p:xfrm>
          <a:off x="3609992" y="2062163"/>
          <a:ext cx="1033463" cy="514350"/>
        </p:xfrm>
        <a:graphic>
          <a:graphicData uri="http://schemas.openxmlformats.org/presentationml/2006/ole">
            <mc:AlternateContent xmlns:mc="http://schemas.openxmlformats.org/markup-compatibility/2006">
              <mc:Choice xmlns:v="urn:schemas-microsoft-com:vml" Requires="v">
                <p:oleObj spid="_x0000_s149298" name="公式" r:id="rId3" imgW="431640" imgH="215640" progId="Equation.3">
                  <p:embed/>
                </p:oleObj>
              </mc:Choice>
              <mc:Fallback>
                <p:oleObj name="公式" r:id="rId3" imgW="431640" imgH="21564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3609992" y="2062163"/>
                        <a:ext cx="103346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97" name="Text Box 25"/>
          <p:cNvSpPr txBox="1">
            <a:spLocks noChangeArrowheads="1"/>
          </p:cNvSpPr>
          <p:nvPr/>
        </p:nvSpPr>
        <p:spPr bwMode="auto">
          <a:xfrm>
            <a:off x="250825" y="2565410"/>
            <a:ext cx="50180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问题中包括平动和转动。</a:t>
            </a:r>
          </a:p>
        </p:txBody>
      </p:sp>
      <p:sp>
        <p:nvSpPr>
          <p:cNvPr id="28698" name="Text Box 26"/>
          <p:cNvSpPr txBox="1">
            <a:spLocks noChangeArrowheads="1"/>
          </p:cNvSpPr>
          <p:nvPr/>
        </p:nvSpPr>
        <p:spPr bwMode="auto">
          <a:xfrm>
            <a:off x="684219" y="4870462"/>
            <a:ext cx="207747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轮不打滑： </a:t>
            </a:r>
          </a:p>
        </p:txBody>
      </p:sp>
      <p:graphicFrame>
        <p:nvGraphicFramePr>
          <p:cNvPr id="28699" name="Object 27"/>
          <p:cNvGraphicFramePr>
            <a:graphicFrameLocks noChangeAspect="1"/>
          </p:cNvGraphicFramePr>
          <p:nvPr/>
        </p:nvGraphicFramePr>
        <p:xfrm>
          <a:off x="2627313" y="4941888"/>
          <a:ext cx="1223962" cy="385762"/>
        </p:xfrm>
        <a:graphic>
          <a:graphicData uri="http://schemas.openxmlformats.org/presentationml/2006/ole">
            <mc:AlternateContent xmlns:mc="http://schemas.openxmlformats.org/markup-compatibility/2006">
              <mc:Choice xmlns:v="urn:schemas-microsoft-com:vml" Requires="v">
                <p:oleObj spid="_x0000_s149299" name="Equation" r:id="rId5" imgW="444240" imgH="139680" progId="Equation.3">
                  <p:embed/>
                </p:oleObj>
              </mc:Choice>
              <mc:Fallback>
                <p:oleObj name="Equation" r:id="rId5" imgW="444240" imgH="13968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2627313" y="4941888"/>
                        <a:ext cx="1223962"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700" name="Text Box 28"/>
          <p:cNvSpPr txBox="1">
            <a:spLocks noChangeArrowheads="1"/>
          </p:cNvSpPr>
          <p:nvPr/>
        </p:nvSpPr>
        <p:spPr bwMode="auto">
          <a:xfrm>
            <a:off x="684213" y="5373693"/>
            <a:ext cx="5943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联立方程，可解得 </a:t>
            </a:r>
            <a:r>
              <a:rPr kumimoji="1" lang="en-US" altLang="zh-CN" i="1"/>
              <a:t>T</a:t>
            </a:r>
            <a:r>
              <a:rPr kumimoji="1" lang="en-US" altLang="zh-CN" baseline="-25000"/>
              <a:t>1</a:t>
            </a:r>
            <a:r>
              <a:rPr kumimoji="1" lang="en-US" altLang="zh-CN"/>
              <a:t> </a:t>
            </a:r>
            <a:r>
              <a:rPr kumimoji="1" lang="zh-CN" altLang="en-US"/>
              <a:t>，</a:t>
            </a:r>
            <a:r>
              <a:rPr kumimoji="1" lang="en-US" altLang="zh-CN" i="1"/>
              <a:t>T</a:t>
            </a:r>
            <a:r>
              <a:rPr kumimoji="1" lang="en-US" altLang="zh-CN" baseline="-25000"/>
              <a:t>2</a:t>
            </a:r>
            <a:r>
              <a:rPr kumimoji="1" lang="zh-CN" altLang="en-US"/>
              <a:t>，</a:t>
            </a:r>
            <a:r>
              <a:rPr kumimoji="1" lang="en-US" altLang="zh-CN" i="1"/>
              <a:t>a</a:t>
            </a:r>
            <a:r>
              <a:rPr kumimoji="1" lang="zh-CN" altLang="en-US"/>
              <a:t>，</a:t>
            </a:r>
            <a:r>
              <a:rPr kumimoji="1" lang="zh-CN" altLang="en-US">
                <a:sym typeface="Symbol" pitchFamily="18" charset="2"/>
              </a:rPr>
              <a:t>  。</a:t>
            </a:r>
            <a:endParaRPr kumimoji="1" lang="zh-CN" altLang="en-US"/>
          </a:p>
        </p:txBody>
      </p:sp>
      <p:sp>
        <p:nvSpPr>
          <p:cNvPr id="28701" name="Text Box 29"/>
          <p:cNvSpPr txBox="1">
            <a:spLocks noChangeArrowheads="1"/>
          </p:cNvSpPr>
          <p:nvPr/>
        </p:nvSpPr>
        <p:spPr bwMode="auto">
          <a:xfrm>
            <a:off x="250830" y="5949954"/>
            <a:ext cx="85693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buClr>
                <a:schemeClr val="accent2"/>
              </a:buClr>
              <a:buFont typeface="Wingdings" pitchFamily="2" charset="2"/>
              <a:buBlip>
                <a:blip r:embed="rId7"/>
              </a:buBlip>
            </a:pPr>
            <a:r>
              <a:rPr kumimoji="1" lang="en-US" altLang="zh-CN">
                <a:solidFill>
                  <a:srgbClr val="0000FF"/>
                </a:solidFill>
              </a:rPr>
              <a:t> </a:t>
            </a:r>
            <a:r>
              <a:rPr kumimoji="1" lang="zh-CN" altLang="en-US"/>
              <a:t>此装置称</a:t>
            </a:r>
            <a:r>
              <a:rPr kumimoji="1" lang="zh-CN" altLang="en-US">
                <a:solidFill>
                  <a:srgbClr val="0000FF"/>
                </a:solidFill>
              </a:rPr>
              <a:t>阿特伍德机</a:t>
            </a:r>
            <a:r>
              <a:rPr kumimoji="1" lang="en-US" altLang="zh-CN"/>
              <a:t>——</a:t>
            </a:r>
            <a:r>
              <a:rPr kumimoji="1" lang="zh-CN" altLang="en-US"/>
              <a:t>可用于测量重力加速度</a:t>
            </a:r>
            <a:r>
              <a:rPr kumimoji="1" lang="zh-CN" altLang="en-US" i="1"/>
              <a:t> </a:t>
            </a:r>
            <a:r>
              <a:rPr kumimoji="1" lang="en-US" altLang="zh-CN" i="1"/>
              <a:t>g</a:t>
            </a:r>
            <a:r>
              <a:rPr kumimoji="1" lang="en-US" altLang="zh-CN"/>
              <a:t> </a:t>
            </a:r>
          </a:p>
        </p:txBody>
      </p:sp>
      <p:grpSp>
        <p:nvGrpSpPr>
          <p:cNvPr id="2" name="Group 30"/>
          <p:cNvGrpSpPr>
            <a:grpSpLocks/>
          </p:cNvGrpSpPr>
          <p:nvPr/>
        </p:nvGrpSpPr>
        <p:grpSpPr bwMode="auto">
          <a:xfrm>
            <a:off x="6403979" y="1412875"/>
            <a:ext cx="2344738" cy="4224338"/>
            <a:chOff x="3898" y="912"/>
            <a:chExt cx="1477" cy="2661"/>
          </a:xfrm>
        </p:grpSpPr>
        <p:sp>
          <p:nvSpPr>
            <p:cNvPr id="23575" name="Oval 31"/>
            <p:cNvSpPr>
              <a:spLocks noChangeArrowheads="1"/>
            </p:cNvSpPr>
            <p:nvPr/>
          </p:nvSpPr>
          <p:spPr bwMode="auto">
            <a:xfrm>
              <a:off x="4224" y="1056"/>
              <a:ext cx="672" cy="672"/>
            </a:xfrm>
            <a:prstGeom prst="ellipse">
              <a:avLst/>
            </a:prstGeom>
            <a:solidFill>
              <a:schemeClr val="accent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eaLnBrk="1" hangingPunct="1"/>
              <a:endParaRPr kumimoji="1" lang="zh-CN" altLang="zh-CN" sz="2600"/>
            </a:p>
          </p:txBody>
        </p:sp>
        <p:sp>
          <p:nvSpPr>
            <p:cNvPr id="23576" name="AutoShape 32"/>
            <p:cNvSpPr>
              <a:spLocks noChangeArrowheads="1"/>
            </p:cNvSpPr>
            <p:nvPr/>
          </p:nvSpPr>
          <p:spPr bwMode="auto">
            <a:xfrm flipV="1">
              <a:off x="4320" y="912"/>
              <a:ext cx="480" cy="480"/>
            </a:xfrm>
            <a:prstGeom prst="triangle">
              <a:avLst>
                <a:gd name="adj" fmla="val 50000"/>
              </a:avLst>
            </a:prstGeom>
            <a:solidFill>
              <a:schemeClr val="folHlink"/>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3577" name="Line 33"/>
            <p:cNvSpPr>
              <a:spLocks noChangeShapeType="1"/>
            </p:cNvSpPr>
            <p:nvPr/>
          </p:nvSpPr>
          <p:spPr bwMode="auto">
            <a:xfrm>
              <a:off x="4224" y="1392"/>
              <a:ext cx="0" cy="9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8" name="Line 34"/>
            <p:cNvSpPr>
              <a:spLocks noChangeShapeType="1"/>
            </p:cNvSpPr>
            <p:nvPr/>
          </p:nvSpPr>
          <p:spPr bwMode="auto">
            <a:xfrm>
              <a:off x="4896" y="1392"/>
              <a:ext cx="0" cy="12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79" name="Rectangle 35"/>
            <p:cNvSpPr>
              <a:spLocks noChangeArrowheads="1"/>
            </p:cNvSpPr>
            <p:nvPr/>
          </p:nvSpPr>
          <p:spPr bwMode="auto">
            <a:xfrm>
              <a:off x="4080" y="2352"/>
              <a:ext cx="288" cy="240"/>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3580" name="Rectangle 36"/>
            <p:cNvSpPr>
              <a:spLocks noChangeArrowheads="1"/>
            </p:cNvSpPr>
            <p:nvPr/>
          </p:nvSpPr>
          <p:spPr bwMode="auto">
            <a:xfrm>
              <a:off x="4728" y="2640"/>
              <a:ext cx="336" cy="336"/>
            </a:xfrm>
            <a:prstGeom prst="rect">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3581" name="Line 37"/>
            <p:cNvSpPr>
              <a:spLocks noChangeShapeType="1"/>
            </p:cNvSpPr>
            <p:nvPr/>
          </p:nvSpPr>
          <p:spPr bwMode="auto">
            <a:xfrm>
              <a:off x="4224" y="2496"/>
              <a:ext cx="0" cy="3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2" name="Line 38"/>
            <p:cNvSpPr>
              <a:spLocks noChangeShapeType="1"/>
            </p:cNvSpPr>
            <p:nvPr/>
          </p:nvSpPr>
          <p:spPr bwMode="auto">
            <a:xfrm>
              <a:off x="4896" y="2784"/>
              <a:ext cx="0" cy="4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3" name="Line 39"/>
            <p:cNvSpPr>
              <a:spLocks noChangeShapeType="1"/>
            </p:cNvSpPr>
            <p:nvPr/>
          </p:nvSpPr>
          <p:spPr bwMode="auto">
            <a:xfrm flipV="1">
              <a:off x="4896" y="2352"/>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4" name="Line 40"/>
            <p:cNvSpPr>
              <a:spLocks noChangeShapeType="1"/>
            </p:cNvSpPr>
            <p:nvPr/>
          </p:nvSpPr>
          <p:spPr bwMode="auto">
            <a:xfrm>
              <a:off x="4896" y="1440"/>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5" name="Line 41"/>
            <p:cNvSpPr>
              <a:spLocks noChangeShapeType="1"/>
            </p:cNvSpPr>
            <p:nvPr/>
          </p:nvSpPr>
          <p:spPr bwMode="auto">
            <a:xfrm>
              <a:off x="4224" y="1392"/>
              <a:ext cx="0" cy="3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6" name="Line 42"/>
            <p:cNvSpPr>
              <a:spLocks noChangeShapeType="1"/>
            </p:cNvSpPr>
            <p:nvPr/>
          </p:nvSpPr>
          <p:spPr bwMode="auto">
            <a:xfrm flipV="1">
              <a:off x="4224" y="2160"/>
              <a:ext cx="0" cy="3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7" name="AutoShape 43"/>
            <p:cNvSpPr>
              <a:spLocks noChangeArrowheads="1"/>
            </p:cNvSpPr>
            <p:nvPr/>
          </p:nvSpPr>
          <p:spPr bwMode="auto">
            <a:xfrm>
              <a:off x="4200" y="2448"/>
              <a:ext cx="48" cy="48"/>
            </a:xfrm>
            <a:prstGeom prst="flowChartConnector">
              <a:avLst/>
            </a:prstGeom>
            <a:solidFill>
              <a:schemeClr val="tx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3588" name="AutoShape 44"/>
            <p:cNvSpPr>
              <a:spLocks noChangeArrowheads="1"/>
            </p:cNvSpPr>
            <p:nvPr/>
          </p:nvSpPr>
          <p:spPr bwMode="auto">
            <a:xfrm>
              <a:off x="4872" y="2784"/>
              <a:ext cx="48" cy="48"/>
            </a:xfrm>
            <a:prstGeom prst="flowChartConnector">
              <a:avLst/>
            </a:prstGeom>
            <a:solidFill>
              <a:schemeClr val="tx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aphicFrame>
          <p:nvGraphicFramePr>
            <p:cNvPr id="23557" name="Object 45"/>
            <p:cNvGraphicFramePr>
              <a:graphicFrameLocks noChangeAspect="1"/>
            </p:cNvGraphicFramePr>
            <p:nvPr/>
          </p:nvGraphicFramePr>
          <p:xfrm>
            <a:off x="4693" y="3205"/>
            <a:ext cx="502" cy="368"/>
          </p:xfrm>
          <a:graphic>
            <a:graphicData uri="http://schemas.openxmlformats.org/presentationml/2006/ole">
              <mc:AlternateContent xmlns:mc="http://schemas.openxmlformats.org/markup-compatibility/2006">
                <mc:Choice xmlns:v="urn:schemas-microsoft-com:vml" Requires="v">
                  <p:oleObj spid="_x0000_s149300" name="公式" r:id="rId8" imgW="291960" imgH="215640" progId="Equation.3">
                    <p:embed/>
                  </p:oleObj>
                </mc:Choice>
                <mc:Fallback>
                  <p:oleObj name="公式" r:id="rId8" imgW="291960" imgH="215640" progId="Equation.3">
                    <p:embed/>
                    <p:pic>
                      <p:nvPicPr>
                        <p:cNvPr id="0" name=""/>
                        <p:cNvPicPr>
                          <a:picLocks noChangeAspect="1" noChangeArrowheads="1"/>
                        </p:cNvPicPr>
                        <p:nvPr/>
                      </p:nvPicPr>
                      <p:blipFill>
                        <a:blip r:embed="rId9">
                          <a:lum contrast="100000"/>
                          <a:extLst>
                            <a:ext uri="{28A0092B-C50C-407E-A947-70E740481C1C}">
                              <a14:useLocalDpi xmlns:a14="http://schemas.microsoft.com/office/drawing/2010/main" val="0"/>
                            </a:ext>
                          </a:extLst>
                        </a:blip>
                        <a:srcRect/>
                        <a:stretch>
                          <a:fillRect/>
                        </a:stretch>
                      </p:blipFill>
                      <p:spPr bwMode="auto">
                        <a:xfrm>
                          <a:off x="4693" y="3205"/>
                          <a:ext cx="502" cy="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8" name="Object 46"/>
            <p:cNvGraphicFramePr>
              <a:graphicFrameLocks noChangeAspect="1"/>
            </p:cNvGraphicFramePr>
            <p:nvPr/>
          </p:nvGraphicFramePr>
          <p:xfrm>
            <a:off x="3995" y="2677"/>
            <a:ext cx="501" cy="386"/>
          </p:xfrm>
          <a:graphic>
            <a:graphicData uri="http://schemas.openxmlformats.org/presentationml/2006/ole">
              <mc:AlternateContent xmlns:mc="http://schemas.openxmlformats.org/markup-compatibility/2006">
                <mc:Choice xmlns:v="urn:schemas-microsoft-com:vml" Requires="v">
                  <p:oleObj spid="_x0000_s149301" name="公式" r:id="rId10" imgW="279360" imgH="215640" progId="Equation.3">
                    <p:embed/>
                  </p:oleObj>
                </mc:Choice>
                <mc:Fallback>
                  <p:oleObj name="公式" r:id="rId10" imgW="279360" imgH="215640" progId="Equation.3">
                    <p:embed/>
                    <p:pic>
                      <p:nvPicPr>
                        <p:cNvPr id="0" name=""/>
                        <p:cNvPicPr>
                          <a:picLocks noChangeAspect="1" noChangeArrowheads="1"/>
                        </p:cNvPicPr>
                        <p:nvPr/>
                      </p:nvPicPr>
                      <p:blipFill>
                        <a:blip r:embed="rId11">
                          <a:lum contrast="100000"/>
                          <a:extLst>
                            <a:ext uri="{28A0092B-C50C-407E-A947-70E740481C1C}">
                              <a14:useLocalDpi xmlns:a14="http://schemas.microsoft.com/office/drawing/2010/main" val="0"/>
                            </a:ext>
                          </a:extLst>
                        </a:blip>
                        <a:srcRect/>
                        <a:stretch>
                          <a:fillRect/>
                        </a:stretch>
                      </p:blipFill>
                      <p:spPr bwMode="auto">
                        <a:xfrm>
                          <a:off x="3995" y="2677"/>
                          <a:ext cx="501" cy="3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47"/>
            <p:cNvGraphicFramePr>
              <a:graphicFrameLocks noChangeAspect="1"/>
            </p:cNvGraphicFramePr>
            <p:nvPr/>
          </p:nvGraphicFramePr>
          <p:xfrm>
            <a:off x="4935" y="2228"/>
            <a:ext cx="246" cy="361"/>
          </p:xfrm>
          <a:graphic>
            <a:graphicData uri="http://schemas.openxmlformats.org/presentationml/2006/ole">
              <mc:AlternateContent xmlns:mc="http://schemas.openxmlformats.org/markup-compatibility/2006">
                <mc:Choice xmlns:v="urn:schemas-microsoft-com:vml" Requires="v">
                  <p:oleObj spid="_x0000_s149302" name="公式" r:id="rId12" imgW="164880" imgH="241200" progId="Equation.3">
                    <p:embed/>
                  </p:oleObj>
                </mc:Choice>
                <mc:Fallback>
                  <p:oleObj name="公式" r:id="rId12" imgW="164880" imgH="241200" progId="Equation.3">
                    <p:embed/>
                    <p:pic>
                      <p:nvPicPr>
                        <p:cNvPr id="0" name=""/>
                        <p:cNvPicPr>
                          <a:picLocks noChangeAspect="1" noChangeArrowheads="1"/>
                        </p:cNvPicPr>
                        <p:nvPr/>
                      </p:nvPicPr>
                      <p:blipFill>
                        <a:blip r:embed="rId13">
                          <a:lum contrast="100000"/>
                          <a:extLst>
                            <a:ext uri="{28A0092B-C50C-407E-A947-70E740481C1C}">
                              <a14:useLocalDpi xmlns:a14="http://schemas.microsoft.com/office/drawing/2010/main" val="0"/>
                            </a:ext>
                          </a:extLst>
                        </a:blip>
                        <a:srcRect/>
                        <a:stretch>
                          <a:fillRect/>
                        </a:stretch>
                      </p:blipFill>
                      <p:spPr bwMode="auto">
                        <a:xfrm>
                          <a:off x="4935" y="2228"/>
                          <a:ext cx="246"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0" name="Object 48"/>
            <p:cNvGraphicFramePr>
              <a:graphicFrameLocks noChangeAspect="1"/>
            </p:cNvGraphicFramePr>
            <p:nvPr/>
          </p:nvGraphicFramePr>
          <p:xfrm>
            <a:off x="4935" y="1700"/>
            <a:ext cx="246" cy="361"/>
          </p:xfrm>
          <a:graphic>
            <a:graphicData uri="http://schemas.openxmlformats.org/presentationml/2006/ole">
              <mc:AlternateContent xmlns:mc="http://schemas.openxmlformats.org/markup-compatibility/2006">
                <mc:Choice xmlns:v="urn:schemas-microsoft-com:vml" Requires="v">
                  <p:oleObj spid="_x0000_s149303" name="公式" r:id="rId14" imgW="164880" imgH="241200" progId="Equation.3">
                    <p:embed/>
                  </p:oleObj>
                </mc:Choice>
                <mc:Fallback>
                  <p:oleObj name="公式" r:id="rId14" imgW="164880" imgH="241200" progId="Equation.3">
                    <p:embed/>
                    <p:pic>
                      <p:nvPicPr>
                        <p:cNvPr id="0" name=""/>
                        <p:cNvPicPr>
                          <a:picLocks noChangeAspect="1" noChangeArrowheads="1"/>
                        </p:cNvPicPr>
                        <p:nvPr/>
                      </p:nvPicPr>
                      <p:blipFill>
                        <a:blip r:embed="rId15">
                          <a:lum contrast="100000"/>
                          <a:extLst>
                            <a:ext uri="{28A0092B-C50C-407E-A947-70E740481C1C}">
                              <a14:useLocalDpi xmlns:a14="http://schemas.microsoft.com/office/drawing/2010/main" val="0"/>
                            </a:ext>
                          </a:extLst>
                        </a:blip>
                        <a:srcRect/>
                        <a:stretch>
                          <a:fillRect/>
                        </a:stretch>
                      </p:blipFill>
                      <p:spPr bwMode="auto">
                        <a:xfrm>
                          <a:off x="4935" y="1700"/>
                          <a:ext cx="246" cy="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1" name="Object 49"/>
            <p:cNvGraphicFramePr>
              <a:graphicFrameLocks noChangeAspect="1"/>
            </p:cNvGraphicFramePr>
            <p:nvPr/>
          </p:nvGraphicFramePr>
          <p:xfrm>
            <a:off x="3898" y="1968"/>
            <a:ext cx="232" cy="369"/>
          </p:xfrm>
          <a:graphic>
            <a:graphicData uri="http://schemas.openxmlformats.org/presentationml/2006/ole">
              <mc:AlternateContent xmlns:mc="http://schemas.openxmlformats.org/markup-compatibility/2006">
                <mc:Choice xmlns:v="urn:schemas-microsoft-com:vml" Requires="v">
                  <p:oleObj spid="_x0000_s149304" name="公式" r:id="rId16" imgW="152280" imgH="241200" progId="Equation.3">
                    <p:embed/>
                  </p:oleObj>
                </mc:Choice>
                <mc:Fallback>
                  <p:oleObj name="公式" r:id="rId16" imgW="152280" imgH="241200" progId="Equation.3">
                    <p:embed/>
                    <p:pic>
                      <p:nvPicPr>
                        <p:cNvPr id="0" name=""/>
                        <p:cNvPicPr>
                          <a:picLocks noChangeAspect="1" noChangeArrowheads="1"/>
                        </p:cNvPicPr>
                        <p:nvPr/>
                      </p:nvPicPr>
                      <p:blipFill>
                        <a:blip r:embed="rId17">
                          <a:lum contrast="100000"/>
                          <a:extLst>
                            <a:ext uri="{28A0092B-C50C-407E-A947-70E740481C1C}">
                              <a14:useLocalDpi xmlns:a14="http://schemas.microsoft.com/office/drawing/2010/main" val="0"/>
                            </a:ext>
                          </a:extLst>
                        </a:blip>
                        <a:srcRect/>
                        <a:stretch>
                          <a:fillRect/>
                        </a:stretch>
                      </p:blipFill>
                      <p:spPr bwMode="auto">
                        <a:xfrm>
                          <a:off x="3898" y="1968"/>
                          <a:ext cx="232"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2" name="Object 50"/>
            <p:cNvGraphicFramePr>
              <a:graphicFrameLocks noChangeAspect="1"/>
            </p:cNvGraphicFramePr>
            <p:nvPr/>
          </p:nvGraphicFramePr>
          <p:xfrm>
            <a:off x="3945" y="1488"/>
            <a:ext cx="233" cy="369"/>
          </p:xfrm>
          <a:graphic>
            <a:graphicData uri="http://schemas.openxmlformats.org/presentationml/2006/ole">
              <mc:AlternateContent xmlns:mc="http://schemas.openxmlformats.org/markup-compatibility/2006">
                <mc:Choice xmlns:v="urn:schemas-microsoft-com:vml" Requires="v">
                  <p:oleObj spid="_x0000_s149305" name="公式" r:id="rId18" imgW="152280" imgH="241200" progId="Equation.3">
                    <p:embed/>
                  </p:oleObj>
                </mc:Choice>
                <mc:Fallback>
                  <p:oleObj name="公式" r:id="rId18" imgW="152280" imgH="241200" progId="Equation.3">
                    <p:embed/>
                    <p:pic>
                      <p:nvPicPr>
                        <p:cNvPr id="0" name=""/>
                        <p:cNvPicPr>
                          <a:picLocks noChangeAspect="1" noChangeArrowheads="1"/>
                        </p:cNvPicPr>
                        <p:nvPr/>
                      </p:nvPicPr>
                      <p:blipFill>
                        <a:blip r:embed="rId19">
                          <a:lum contrast="100000"/>
                          <a:extLst>
                            <a:ext uri="{28A0092B-C50C-407E-A947-70E740481C1C}">
                              <a14:useLocalDpi xmlns:a14="http://schemas.microsoft.com/office/drawing/2010/main" val="0"/>
                            </a:ext>
                          </a:extLst>
                        </a:blip>
                        <a:srcRect/>
                        <a:stretch>
                          <a:fillRect/>
                        </a:stretch>
                      </p:blipFill>
                      <p:spPr bwMode="auto">
                        <a:xfrm>
                          <a:off x="3945" y="1488"/>
                          <a:ext cx="233"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89" name="Line 51"/>
            <p:cNvSpPr>
              <a:spLocks noChangeShapeType="1"/>
            </p:cNvSpPr>
            <p:nvPr/>
          </p:nvSpPr>
          <p:spPr bwMode="auto">
            <a:xfrm>
              <a:off x="5184" y="2640"/>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0" name="Line 52"/>
            <p:cNvSpPr>
              <a:spLocks noChangeShapeType="1"/>
            </p:cNvSpPr>
            <p:nvPr/>
          </p:nvSpPr>
          <p:spPr bwMode="auto">
            <a:xfrm flipV="1">
              <a:off x="4464" y="2256"/>
              <a:ext cx="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3563" name="Object 53"/>
            <p:cNvGraphicFramePr>
              <a:graphicFrameLocks noChangeAspect="1"/>
            </p:cNvGraphicFramePr>
            <p:nvPr/>
          </p:nvGraphicFramePr>
          <p:xfrm>
            <a:off x="5088" y="2928"/>
            <a:ext cx="287" cy="336"/>
          </p:xfrm>
          <a:graphic>
            <a:graphicData uri="http://schemas.openxmlformats.org/presentationml/2006/ole">
              <mc:AlternateContent xmlns:mc="http://schemas.openxmlformats.org/markup-compatibility/2006">
                <mc:Choice xmlns:v="urn:schemas-microsoft-com:vml" Requires="v">
                  <p:oleObj spid="_x0000_s149306" name="Equation" r:id="rId20" imgW="139680" imgH="164880" progId="Equation.2">
                    <p:embed/>
                  </p:oleObj>
                </mc:Choice>
                <mc:Fallback>
                  <p:oleObj name="Equation" r:id="rId20" imgW="139680" imgH="164880" progId="Equation.2">
                    <p:embed/>
                    <p:pic>
                      <p:nvPicPr>
                        <p:cNvPr id="0" name=""/>
                        <p:cNvPicPr>
                          <a:picLocks noChangeAspect="1" noChangeArrowheads="1"/>
                        </p:cNvPicPr>
                        <p:nvPr/>
                      </p:nvPicPr>
                      <p:blipFill>
                        <a:blip r:embed="rId21">
                          <a:lum contrast="100000"/>
                          <a:extLst>
                            <a:ext uri="{28A0092B-C50C-407E-A947-70E740481C1C}">
                              <a14:useLocalDpi xmlns:a14="http://schemas.microsoft.com/office/drawing/2010/main" val="0"/>
                            </a:ext>
                          </a:extLst>
                        </a:blip>
                        <a:srcRect/>
                        <a:stretch>
                          <a:fillRect/>
                        </a:stretch>
                      </p:blipFill>
                      <p:spPr bwMode="auto">
                        <a:xfrm>
                          <a:off x="5088" y="2928"/>
                          <a:ext cx="28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64" name="Object 54"/>
            <p:cNvGraphicFramePr>
              <a:graphicFrameLocks noChangeAspect="1"/>
            </p:cNvGraphicFramePr>
            <p:nvPr/>
          </p:nvGraphicFramePr>
          <p:xfrm>
            <a:off x="4320" y="1968"/>
            <a:ext cx="287" cy="336"/>
          </p:xfrm>
          <a:graphic>
            <a:graphicData uri="http://schemas.openxmlformats.org/presentationml/2006/ole">
              <mc:AlternateContent xmlns:mc="http://schemas.openxmlformats.org/markup-compatibility/2006">
                <mc:Choice xmlns:v="urn:schemas-microsoft-com:vml" Requires="v">
                  <p:oleObj spid="_x0000_s149307" name="Equation" r:id="rId22" imgW="139680" imgH="164880" progId="Equation.2">
                    <p:embed/>
                  </p:oleObj>
                </mc:Choice>
                <mc:Fallback>
                  <p:oleObj name="Equation" r:id="rId22" imgW="139680" imgH="164880" progId="Equation.2">
                    <p:embed/>
                    <p:pic>
                      <p:nvPicPr>
                        <p:cNvPr id="0" name=""/>
                        <p:cNvPicPr>
                          <a:picLocks noChangeAspect="1" noChangeArrowheads="1"/>
                        </p:cNvPicPr>
                        <p:nvPr/>
                      </p:nvPicPr>
                      <p:blipFill>
                        <a:blip r:embed="rId21">
                          <a:lum contrast="100000"/>
                          <a:extLst>
                            <a:ext uri="{28A0092B-C50C-407E-A947-70E740481C1C}">
                              <a14:useLocalDpi xmlns:a14="http://schemas.microsoft.com/office/drawing/2010/main" val="0"/>
                            </a:ext>
                          </a:extLst>
                        </a:blip>
                        <a:srcRect/>
                        <a:stretch>
                          <a:fillRect/>
                        </a:stretch>
                      </p:blipFill>
                      <p:spPr bwMode="auto">
                        <a:xfrm>
                          <a:off x="4320" y="1968"/>
                          <a:ext cx="287"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91" name="AutoShape 55"/>
            <p:cNvSpPr>
              <a:spLocks noChangeArrowheads="1"/>
            </p:cNvSpPr>
            <p:nvPr/>
          </p:nvSpPr>
          <p:spPr bwMode="auto">
            <a:xfrm>
              <a:off x="4464" y="1296"/>
              <a:ext cx="192" cy="192"/>
            </a:xfrm>
            <a:prstGeom prst="flowChartSummingJunction">
              <a:avLst/>
            </a:prstGeom>
            <a:solidFill>
              <a:schemeClr val="folHlink"/>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aphicFrame>
          <p:nvGraphicFramePr>
            <p:cNvPr id="23565" name="Object 56"/>
            <p:cNvGraphicFramePr>
              <a:graphicFrameLocks noChangeAspect="1"/>
            </p:cNvGraphicFramePr>
            <p:nvPr/>
          </p:nvGraphicFramePr>
          <p:xfrm>
            <a:off x="4944" y="1296"/>
            <a:ext cx="240" cy="223"/>
          </p:xfrm>
          <a:graphic>
            <a:graphicData uri="http://schemas.openxmlformats.org/presentationml/2006/ole">
              <mc:AlternateContent xmlns:mc="http://schemas.openxmlformats.org/markup-compatibility/2006">
                <mc:Choice xmlns:v="urn:schemas-microsoft-com:vml" Requires="v">
                  <p:oleObj spid="_x0000_s149308" name="Equation" r:id="rId23" imgW="152280" imgH="139680" progId="Equation.2">
                    <p:embed/>
                  </p:oleObj>
                </mc:Choice>
                <mc:Fallback>
                  <p:oleObj name="Equation" r:id="rId23" imgW="152280" imgH="139680" progId="Equation.2">
                    <p:embed/>
                    <p:pic>
                      <p:nvPicPr>
                        <p:cNvPr id="0" name=""/>
                        <p:cNvPicPr>
                          <a:picLocks noChangeAspect="1" noChangeArrowheads="1"/>
                        </p:cNvPicPr>
                        <p:nvPr/>
                      </p:nvPicPr>
                      <p:blipFill>
                        <a:blip r:embed="rId24">
                          <a:lum contrast="100000"/>
                          <a:extLst>
                            <a:ext uri="{28A0092B-C50C-407E-A947-70E740481C1C}">
                              <a14:useLocalDpi xmlns:a14="http://schemas.microsoft.com/office/drawing/2010/main" val="0"/>
                            </a:ext>
                          </a:extLst>
                        </a:blip>
                        <a:srcRect/>
                        <a:stretch>
                          <a:fillRect/>
                        </a:stretch>
                      </p:blipFill>
                      <p:spPr bwMode="auto">
                        <a:xfrm>
                          <a:off x="4944" y="1296"/>
                          <a:ext cx="240"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92" name="Line 57"/>
            <p:cNvSpPr>
              <a:spLocks noChangeShapeType="1"/>
            </p:cNvSpPr>
            <p:nvPr/>
          </p:nvSpPr>
          <p:spPr bwMode="auto">
            <a:xfrm>
              <a:off x="4560" y="1392"/>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93" name="Text Box 58"/>
            <p:cNvSpPr txBox="1">
              <a:spLocks noChangeArrowheads="1"/>
            </p:cNvSpPr>
            <p:nvPr/>
          </p:nvSpPr>
          <p:spPr bwMode="auto">
            <a:xfrm>
              <a:off x="4608" y="1408"/>
              <a:ext cx="19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sz="2600" i="1"/>
                <a:t>r</a:t>
              </a:r>
            </a:p>
          </p:txBody>
        </p:sp>
        <p:sp>
          <p:nvSpPr>
            <p:cNvPr id="23594" name="Arc 59"/>
            <p:cNvSpPr>
              <a:spLocks/>
            </p:cNvSpPr>
            <p:nvPr/>
          </p:nvSpPr>
          <p:spPr bwMode="auto">
            <a:xfrm>
              <a:off x="4560" y="1104"/>
              <a:ext cx="432" cy="240"/>
            </a:xfrm>
            <a:custGeom>
              <a:avLst/>
              <a:gdLst>
                <a:gd name="T0" fmla="*/ 0 w 21600"/>
                <a:gd name="T1" fmla="*/ 0 h 15274"/>
                <a:gd name="T2" fmla="*/ 0 w 21600"/>
                <a:gd name="T3" fmla="*/ 0 h 15274"/>
                <a:gd name="T4" fmla="*/ 0 w 21600"/>
                <a:gd name="T5" fmla="*/ 0 h 15274"/>
                <a:gd name="T6" fmla="*/ 0 60000 65536"/>
                <a:gd name="T7" fmla="*/ 0 60000 65536"/>
                <a:gd name="T8" fmla="*/ 0 60000 65536"/>
                <a:gd name="T9" fmla="*/ 0 w 21600"/>
                <a:gd name="T10" fmla="*/ 0 h 15274"/>
                <a:gd name="T11" fmla="*/ 21600 w 21600"/>
                <a:gd name="T12" fmla="*/ 15274 h 15274"/>
              </a:gdLst>
              <a:ahLst/>
              <a:cxnLst>
                <a:cxn ang="T6">
                  <a:pos x="T0" y="T1"/>
                </a:cxn>
                <a:cxn ang="T7">
                  <a:pos x="T2" y="T3"/>
                </a:cxn>
                <a:cxn ang="T8">
                  <a:pos x="T4" y="T5"/>
                </a:cxn>
              </a:cxnLst>
              <a:rect l="T9" t="T10" r="T11" b="T12"/>
              <a:pathLst>
                <a:path w="21600" h="15274" fill="none" extrusionOk="0">
                  <a:moveTo>
                    <a:pt x="15273" y="0"/>
                  </a:moveTo>
                  <a:cubicBezTo>
                    <a:pt x="19324" y="4051"/>
                    <a:pt x="21600" y="9545"/>
                    <a:pt x="21600" y="15274"/>
                  </a:cubicBezTo>
                </a:path>
                <a:path w="21600" h="15274" stroke="0" extrusionOk="0">
                  <a:moveTo>
                    <a:pt x="15273" y="0"/>
                  </a:moveTo>
                  <a:cubicBezTo>
                    <a:pt x="19324" y="4051"/>
                    <a:pt x="21600" y="9545"/>
                    <a:pt x="21600" y="15274"/>
                  </a:cubicBezTo>
                  <a:lnTo>
                    <a:pt x="0" y="15274"/>
                  </a:lnTo>
                  <a:close/>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28732" name="Object 60"/>
          <p:cNvGraphicFramePr>
            <a:graphicFrameLocks/>
          </p:cNvGraphicFramePr>
          <p:nvPr/>
        </p:nvGraphicFramePr>
        <p:xfrm>
          <a:off x="1187452" y="3070242"/>
          <a:ext cx="3097213" cy="1800225"/>
        </p:xfrm>
        <a:graphic>
          <a:graphicData uri="http://schemas.openxmlformats.org/presentationml/2006/ole">
            <mc:AlternateContent xmlns:mc="http://schemas.openxmlformats.org/markup-compatibility/2006">
              <mc:Choice xmlns:v="urn:schemas-microsoft-com:vml" Requires="v">
                <p:oleObj spid="_x0000_s149309" name="公式" r:id="rId25" imgW="1231560" imgH="685800" progId="Equation.3">
                  <p:embed/>
                </p:oleObj>
              </mc:Choice>
              <mc:Fallback>
                <p:oleObj name="公式" r:id="rId25" imgW="1231560" imgH="68580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87452" y="3070242"/>
                        <a:ext cx="3097213"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33" name="AutoShape 61"/>
          <p:cNvSpPr>
            <a:spLocks/>
          </p:cNvSpPr>
          <p:nvPr/>
        </p:nvSpPr>
        <p:spPr bwMode="auto">
          <a:xfrm>
            <a:off x="4356104" y="3357567"/>
            <a:ext cx="215900" cy="1873250"/>
          </a:xfrm>
          <a:prstGeom prst="rightBrace">
            <a:avLst>
              <a:gd name="adj1" fmla="val 7230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427116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94"/>
                                        </p:tgtEl>
                                        <p:attrNameLst>
                                          <p:attrName>style.visibility</p:attrName>
                                        </p:attrNameLst>
                                      </p:cBhvr>
                                      <p:to>
                                        <p:strVal val="visible"/>
                                      </p:to>
                                    </p:set>
                                    <p:anim calcmode="lin" valueType="num">
                                      <p:cBhvr additive="base">
                                        <p:cTn id="7" dur="500" fill="hold"/>
                                        <p:tgtEl>
                                          <p:spTgt spid="28694"/>
                                        </p:tgtEl>
                                        <p:attrNameLst>
                                          <p:attrName>ppt_x</p:attrName>
                                        </p:attrNameLst>
                                      </p:cBhvr>
                                      <p:tavLst>
                                        <p:tav tm="0">
                                          <p:val>
                                            <p:strVal val="#ppt_x"/>
                                          </p:val>
                                        </p:tav>
                                        <p:tav tm="100000">
                                          <p:val>
                                            <p:strVal val="#ppt_x"/>
                                          </p:val>
                                        </p:tav>
                                      </p:tavLst>
                                    </p:anim>
                                    <p:anim calcmode="lin" valueType="num">
                                      <p:cBhvr additive="base">
                                        <p:cTn id="8" dur="500" fill="hold"/>
                                        <p:tgtEl>
                                          <p:spTgt spid="286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695"/>
                                        </p:tgtEl>
                                        <p:attrNameLst>
                                          <p:attrName>style.visibility</p:attrName>
                                        </p:attrNameLst>
                                      </p:cBhvr>
                                      <p:to>
                                        <p:strVal val="visible"/>
                                      </p:to>
                                    </p:set>
                                    <p:anim calcmode="lin" valueType="num">
                                      <p:cBhvr additive="base">
                                        <p:cTn id="11" dur="500" fill="hold"/>
                                        <p:tgtEl>
                                          <p:spTgt spid="28695"/>
                                        </p:tgtEl>
                                        <p:attrNameLst>
                                          <p:attrName>ppt_x</p:attrName>
                                        </p:attrNameLst>
                                      </p:cBhvr>
                                      <p:tavLst>
                                        <p:tav tm="0">
                                          <p:val>
                                            <p:strVal val="#ppt_x"/>
                                          </p:val>
                                        </p:tav>
                                        <p:tav tm="100000">
                                          <p:val>
                                            <p:strVal val="#ppt_x"/>
                                          </p:val>
                                        </p:tav>
                                      </p:tavLst>
                                    </p:anim>
                                    <p:anim calcmode="lin" valueType="num">
                                      <p:cBhvr additive="base">
                                        <p:cTn id="12" dur="500" fill="hold"/>
                                        <p:tgtEl>
                                          <p:spTgt spid="2869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96"/>
                                        </p:tgtEl>
                                        <p:attrNameLst>
                                          <p:attrName>style.visibility</p:attrName>
                                        </p:attrNameLst>
                                      </p:cBhvr>
                                      <p:to>
                                        <p:strVal val="visible"/>
                                      </p:to>
                                    </p:set>
                                    <p:anim calcmode="lin" valueType="num">
                                      <p:cBhvr additive="base">
                                        <p:cTn id="15" dur="500" fill="hold"/>
                                        <p:tgtEl>
                                          <p:spTgt spid="28696"/>
                                        </p:tgtEl>
                                        <p:attrNameLst>
                                          <p:attrName>ppt_x</p:attrName>
                                        </p:attrNameLst>
                                      </p:cBhvr>
                                      <p:tavLst>
                                        <p:tav tm="0">
                                          <p:val>
                                            <p:strVal val="#ppt_x"/>
                                          </p:val>
                                        </p:tav>
                                        <p:tav tm="100000">
                                          <p:val>
                                            <p:strVal val="#ppt_x"/>
                                          </p:val>
                                        </p:tav>
                                      </p:tavLst>
                                    </p:anim>
                                    <p:anim calcmode="lin" valueType="num">
                                      <p:cBhvr additive="base">
                                        <p:cTn id="16" dur="500" fill="hold"/>
                                        <p:tgtEl>
                                          <p:spTgt spid="2869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697"/>
                                        </p:tgtEl>
                                        <p:attrNameLst>
                                          <p:attrName>style.visibility</p:attrName>
                                        </p:attrNameLst>
                                      </p:cBhvr>
                                      <p:to>
                                        <p:strVal val="visible"/>
                                      </p:to>
                                    </p:set>
                                    <p:anim calcmode="lin" valueType="num">
                                      <p:cBhvr additive="base">
                                        <p:cTn id="19" dur="500" fill="hold"/>
                                        <p:tgtEl>
                                          <p:spTgt spid="28697"/>
                                        </p:tgtEl>
                                        <p:attrNameLst>
                                          <p:attrName>ppt_x</p:attrName>
                                        </p:attrNameLst>
                                      </p:cBhvr>
                                      <p:tavLst>
                                        <p:tav tm="0">
                                          <p:val>
                                            <p:strVal val="#ppt_x"/>
                                          </p:val>
                                        </p:tav>
                                        <p:tav tm="100000">
                                          <p:val>
                                            <p:strVal val="#ppt_x"/>
                                          </p:val>
                                        </p:tav>
                                      </p:tavLst>
                                    </p:anim>
                                    <p:anim calcmode="lin" valueType="num">
                                      <p:cBhvr additive="base">
                                        <p:cTn id="20" dur="500" fill="hold"/>
                                        <p:tgtEl>
                                          <p:spTgt spid="2869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698"/>
                                        </p:tgtEl>
                                        <p:attrNameLst>
                                          <p:attrName>style.visibility</p:attrName>
                                        </p:attrNameLst>
                                      </p:cBhvr>
                                      <p:to>
                                        <p:strVal val="visible"/>
                                      </p:to>
                                    </p:set>
                                    <p:anim calcmode="lin" valueType="num">
                                      <p:cBhvr additive="base">
                                        <p:cTn id="23" dur="500" fill="hold"/>
                                        <p:tgtEl>
                                          <p:spTgt spid="28698"/>
                                        </p:tgtEl>
                                        <p:attrNameLst>
                                          <p:attrName>ppt_x</p:attrName>
                                        </p:attrNameLst>
                                      </p:cBhvr>
                                      <p:tavLst>
                                        <p:tav tm="0">
                                          <p:val>
                                            <p:strVal val="#ppt_x"/>
                                          </p:val>
                                        </p:tav>
                                        <p:tav tm="100000">
                                          <p:val>
                                            <p:strVal val="#ppt_x"/>
                                          </p:val>
                                        </p:tav>
                                      </p:tavLst>
                                    </p:anim>
                                    <p:anim calcmode="lin" valueType="num">
                                      <p:cBhvr additive="base">
                                        <p:cTn id="24" dur="500" fill="hold"/>
                                        <p:tgtEl>
                                          <p:spTgt spid="2869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699"/>
                                        </p:tgtEl>
                                        <p:attrNameLst>
                                          <p:attrName>style.visibility</p:attrName>
                                        </p:attrNameLst>
                                      </p:cBhvr>
                                      <p:to>
                                        <p:strVal val="visible"/>
                                      </p:to>
                                    </p:set>
                                    <p:anim calcmode="lin" valueType="num">
                                      <p:cBhvr additive="base">
                                        <p:cTn id="27" dur="500" fill="hold"/>
                                        <p:tgtEl>
                                          <p:spTgt spid="28699"/>
                                        </p:tgtEl>
                                        <p:attrNameLst>
                                          <p:attrName>ppt_x</p:attrName>
                                        </p:attrNameLst>
                                      </p:cBhvr>
                                      <p:tavLst>
                                        <p:tav tm="0">
                                          <p:val>
                                            <p:strVal val="#ppt_x"/>
                                          </p:val>
                                        </p:tav>
                                        <p:tav tm="100000">
                                          <p:val>
                                            <p:strVal val="#ppt_x"/>
                                          </p:val>
                                        </p:tav>
                                      </p:tavLst>
                                    </p:anim>
                                    <p:anim calcmode="lin" valueType="num">
                                      <p:cBhvr additive="base">
                                        <p:cTn id="28" dur="500" fill="hold"/>
                                        <p:tgtEl>
                                          <p:spTgt spid="2869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700"/>
                                        </p:tgtEl>
                                        <p:attrNameLst>
                                          <p:attrName>style.visibility</p:attrName>
                                        </p:attrNameLst>
                                      </p:cBhvr>
                                      <p:to>
                                        <p:strVal val="visible"/>
                                      </p:to>
                                    </p:set>
                                    <p:anim calcmode="lin" valueType="num">
                                      <p:cBhvr additive="base">
                                        <p:cTn id="31" dur="500" fill="hold"/>
                                        <p:tgtEl>
                                          <p:spTgt spid="28700"/>
                                        </p:tgtEl>
                                        <p:attrNameLst>
                                          <p:attrName>ppt_x</p:attrName>
                                        </p:attrNameLst>
                                      </p:cBhvr>
                                      <p:tavLst>
                                        <p:tav tm="0">
                                          <p:val>
                                            <p:strVal val="#ppt_x"/>
                                          </p:val>
                                        </p:tav>
                                        <p:tav tm="100000">
                                          <p:val>
                                            <p:strVal val="#ppt_x"/>
                                          </p:val>
                                        </p:tav>
                                      </p:tavLst>
                                    </p:anim>
                                    <p:anim calcmode="lin" valueType="num">
                                      <p:cBhvr additive="base">
                                        <p:cTn id="32" dur="500" fill="hold"/>
                                        <p:tgtEl>
                                          <p:spTgt spid="2870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701"/>
                                        </p:tgtEl>
                                        <p:attrNameLst>
                                          <p:attrName>style.visibility</p:attrName>
                                        </p:attrNameLst>
                                      </p:cBhvr>
                                      <p:to>
                                        <p:strVal val="visible"/>
                                      </p:to>
                                    </p:set>
                                    <p:anim calcmode="lin" valueType="num">
                                      <p:cBhvr additive="base">
                                        <p:cTn id="35" dur="500" fill="hold"/>
                                        <p:tgtEl>
                                          <p:spTgt spid="28701"/>
                                        </p:tgtEl>
                                        <p:attrNameLst>
                                          <p:attrName>ppt_x</p:attrName>
                                        </p:attrNameLst>
                                      </p:cBhvr>
                                      <p:tavLst>
                                        <p:tav tm="0">
                                          <p:val>
                                            <p:strVal val="#ppt_x"/>
                                          </p:val>
                                        </p:tav>
                                        <p:tav tm="100000">
                                          <p:val>
                                            <p:strVal val="#ppt_x"/>
                                          </p:val>
                                        </p:tav>
                                      </p:tavLst>
                                    </p:anim>
                                    <p:anim calcmode="lin" valueType="num">
                                      <p:cBhvr additive="base">
                                        <p:cTn id="36" dur="500" fill="hold"/>
                                        <p:tgtEl>
                                          <p:spTgt spid="2870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732"/>
                                        </p:tgtEl>
                                        <p:attrNameLst>
                                          <p:attrName>style.visibility</p:attrName>
                                        </p:attrNameLst>
                                      </p:cBhvr>
                                      <p:to>
                                        <p:strVal val="visible"/>
                                      </p:to>
                                    </p:set>
                                    <p:anim calcmode="lin" valueType="num">
                                      <p:cBhvr additive="base">
                                        <p:cTn id="39" dur="500" fill="hold"/>
                                        <p:tgtEl>
                                          <p:spTgt spid="28732"/>
                                        </p:tgtEl>
                                        <p:attrNameLst>
                                          <p:attrName>ppt_x</p:attrName>
                                        </p:attrNameLst>
                                      </p:cBhvr>
                                      <p:tavLst>
                                        <p:tav tm="0">
                                          <p:val>
                                            <p:strVal val="#ppt_x"/>
                                          </p:val>
                                        </p:tav>
                                        <p:tav tm="100000">
                                          <p:val>
                                            <p:strVal val="#ppt_x"/>
                                          </p:val>
                                        </p:tav>
                                      </p:tavLst>
                                    </p:anim>
                                    <p:anim calcmode="lin" valueType="num">
                                      <p:cBhvr additive="base">
                                        <p:cTn id="40" dur="500" fill="hold"/>
                                        <p:tgtEl>
                                          <p:spTgt spid="287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733"/>
                                        </p:tgtEl>
                                        <p:attrNameLst>
                                          <p:attrName>style.visibility</p:attrName>
                                        </p:attrNameLst>
                                      </p:cBhvr>
                                      <p:to>
                                        <p:strVal val="visible"/>
                                      </p:to>
                                    </p:set>
                                    <p:anim calcmode="lin" valueType="num">
                                      <p:cBhvr additive="base">
                                        <p:cTn id="43" dur="500" fill="hold"/>
                                        <p:tgtEl>
                                          <p:spTgt spid="28733"/>
                                        </p:tgtEl>
                                        <p:attrNameLst>
                                          <p:attrName>ppt_x</p:attrName>
                                        </p:attrNameLst>
                                      </p:cBhvr>
                                      <p:tavLst>
                                        <p:tav tm="0">
                                          <p:val>
                                            <p:strVal val="#ppt_x"/>
                                          </p:val>
                                        </p:tav>
                                        <p:tav tm="100000">
                                          <p:val>
                                            <p:strVal val="#ppt_x"/>
                                          </p:val>
                                        </p:tav>
                                      </p:tavLst>
                                    </p:anim>
                                    <p:anim calcmode="lin" valueType="num">
                                      <p:cBhvr additive="base">
                                        <p:cTn id="44" dur="500" fill="hold"/>
                                        <p:tgtEl>
                                          <p:spTgt spid="28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4" grpId="0"/>
      <p:bldP spid="28695" grpId="0"/>
      <p:bldP spid="28697" grpId="0"/>
      <p:bldP spid="28698" grpId="0"/>
      <p:bldP spid="28700" grpId="0"/>
      <p:bldP spid="28701" grpId="0"/>
      <p:bldP spid="287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Text Box 6"/>
          <p:cNvSpPr txBox="1">
            <a:spLocks noChangeArrowheads="1"/>
          </p:cNvSpPr>
          <p:nvPr/>
        </p:nvSpPr>
        <p:spPr bwMode="auto">
          <a:xfrm>
            <a:off x="323855" y="188924"/>
            <a:ext cx="8569325" cy="18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a:r>
              <a:rPr lang="zh-CN" altLang="en-US" dirty="0">
                <a:solidFill>
                  <a:srgbClr val="0000FF"/>
                </a:solidFill>
              </a:rPr>
              <a:t>例</a:t>
            </a:r>
            <a:r>
              <a:rPr lang="en-US" altLang="zh-CN" dirty="0">
                <a:solidFill>
                  <a:srgbClr val="0000FF"/>
                </a:solidFill>
              </a:rPr>
              <a:t>5-4  </a:t>
            </a:r>
            <a:r>
              <a:rPr lang="zh-CN" altLang="en-US" dirty="0"/>
              <a:t>一半径为</a:t>
            </a:r>
            <a:r>
              <a:rPr lang="en-US" altLang="zh-CN" dirty="0"/>
              <a:t>R</a:t>
            </a:r>
            <a:r>
              <a:rPr lang="zh-CN" altLang="en-US" dirty="0"/>
              <a:t>，质量为</a:t>
            </a:r>
            <a:r>
              <a:rPr lang="en-US" altLang="zh-CN" i="1" dirty="0"/>
              <a:t>m</a:t>
            </a:r>
            <a:r>
              <a:rPr lang="zh-CN" altLang="en-US" dirty="0"/>
              <a:t>匀质圆盘，平放在粗糙的水平桌面上。设盘与桌面间摩擦系数为</a:t>
            </a:r>
            <a:r>
              <a:rPr lang="zh-CN" altLang="en-US" i="1" dirty="0">
                <a:sym typeface="Symbol" pitchFamily="18" charset="2"/>
              </a:rPr>
              <a:t></a:t>
            </a:r>
            <a:r>
              <a:rPr lang="zh-CN" altLang="en-US" dirty="0"/>
              <a:t>，令圆盘最初以角速度</a:t>
            </a:r>
            <a:r>
              <a:rPr lang="zh-CN" altLang="en-US" i="1" dirty="0">
                <a:sym typeface="Symbol" pitchFamily="18" charset="2"/>
              </a:rPr>
              <a:t></a:t>
            </a:r>
            <a:r>
              <a:rPr lang="en-US" altLang="zh-CN" baseline="-25000" dirty="0"/>
              <a:t>0 </a:t>
            </a:r>
            <a:r>
              <a:rPr lang="zh-CN" altLang="en-US" dirty="0"/>
              <a:t>绕通过中心且垂直盘面的轴旋转，问它经过多少时间才停止转动？</a:t>
            </a:r>
          </a:p>
        </p:txBody>
      </p:sp>
      <p:grpSp>
        <p:nvGrpSpPr>
          <p:cNvPr id="2" name="Group 7"/>
          <p:cNvGrpSpPr>
            <a:grpSpLocks/>
          </p:cNvGrpSpPr>
          <p:nvPr/>
        </p:nvGrpSpPr>
        <p:grpSpPr bwMode="auto">
          <a:xfrm>
            <a:off x="4730750" y="1844692"/>
            <a:ext cx="4305300" cy="2384425"/>
            <a:chOff x="1440" y="1008"/>
            <a:chExt cx="3120" cy="1694"/>
          </a:xfrm>
        </p:grpSpPr>
        <p:sp>
          <p:nvSpPr>
            <p:cNvPr id="24584" name="AutoShape 8"/>
            <p:cNvSpPr>
              <a:spLocks noChangeArrowheads="1"/>
            </p:cNvSpPr>
            <p:nvPr/>
          </p:nvSpPr>
          <p:spPr bwMode="auto">
            <a:xfrm>
              <a:off x="1440" y="1632"/>
              <a:ext cx="3120" cy="816"/>
            </a:xfrm>
            <a:prstGeom prst="parallelogram">
              <a:avLst>
                <a:gd name="adj" fmla="val 95588"/>
              </a:avLst>
            </a:prstGeom>
            <a:solidFill>
              <a:schemeClr val="accent1"/>
            </a:solidFill>
            <a:ln w="9525">
              <a:solidFill>
                <a:schemeClr val="tx1"/>
              </a:solidFill>
              <a:miter lim="800000"/>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nvGrpSpPr>
            <p:cNvPr id="24585" name="Group 9"/>
            <p:cNvGrpSpPr>
              <a:grpSpLocks/>
            </p:cNvGrpSpPr>
            <p:nvPr/>
          </p:nvGrpSpPr>
          <p:grpSpPr bwMode="auto">
            <a:xfrm>
              <a:off x="2208" y="1594"/>
              <a:ext cx="1728" cy="758"/>
              <a:chOff x="1968" y="2143"/>
              <a:chExt cx="3116" cy="737"/>
            </a:xfrm>
          </p:grpSpPr>
          <p:sp>
            <p:nvSpPr>
              <p:cNvPr id="24606" name="Freeform 10"/>
              <p:cNvSpPr>
                <a:spLocks/>
              </p:cNvSpPr>
              <p:nvPr/>
            </p:nvSpPr>
            <p:spPr bwMode="auto">
              <a:xfrm flipH="1">
                <a:off x="1968" y="2448"/>
                <a:ext cx="47" cy="186"/>
              </a:xfrm>
              <a:custGeom>
                <a:avLst/>
                <a:gdLst>
                  <a:gd name="T0" fmla="*/ 26 w 48"/>
                  <a:gd name="T1" fmla="*/ 26771 h 144"/>
                  <a:gd name="T2" fmla="*/ 26 w 48"/>
                  <a:gd name="T3" fmla="*/ 0 h 144"/>
                  <a:gd name="T4" fmla="*/ 0 w 48"/>
                  <a:gd name="T5" fmla="*/ 26771 h 144"/>
                  <a:gd name="T6" fmla="*/ 0 w 48"/>
                  <a:gd name="T7" fmla="*/ 40111 h 144"/>
                  <a:gd name="T8" fmla="*/ 26 w 48"/>
                  <a:gd name="T9" fmla="*/ 26771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48" y="96"/>
                    </a:moveTo>
                    <a:lnTo>
                      <a:pt x="48" y="0"/>
                    </a:lnTo>
                    <a:lnTo>
                      <a:pt x="0" y="96"/>
                    </a:lnTo>
                    <a:lnTo>
                      <a:pt x="0" y="144"/>
                    </a:lnTo>
                    <a:lnTo>
                      <a:pt x="48" y="96"/>
                    </a:lnTo>
                    <a:close/>
                  </a:path>
                </a:pathLst>
              </a:custGeom>
              <a:solidFill>
                <a:srgbClr val="016A83"/>
              </a:solidFill>
              <a:ln w="9525">
                <a:solidFill>
                  <a:schemeClr val="tx2"/>
                </a:solidFill>
                <a:round/>
                <a:headEnd/>
                <a:tailEnd/>
              </a:ln>
            </p:spPr>
            <p:txBody>
              <a:bodyPr wrap="none"/>
              <a:lstStyle/>
              <a:p>
                <a:endParaRPr lang="zh-CN" altLang="en-US"/>
              </a:p>
            </p:txBody>
          </p:sp>
          <p:sp>
            <p:nvSpPr>
              <p:cNvPr id="24607" name="Freeform 11"/>
              <p:cNvSpPr>
                <a:spLocks/>
              </p:cNvSpPr>
              <p:nvPr/>
            </p:nvSpPr>
            <p:spPr bwMode="auto">
              <a:xfrm>
                <a:off x="5037" y="2448"/>
                <a:ext cx="47" cy="186"/>
              </a:xfrm>
              <a:custGeom>
                <a:avLst/>
                <a:gdLst>
                  <a:gd name="T0" fmla="*/ 26 w 48"/>
                  <a:gd name="T1" fmla="*/ 26771 h 144"/>
                  <a:gd name="T2" fmla="*/ 26 w 48"/>
                  <a:gd name="T3" fmla="*/ 0 h 144"/>
                  <a:gd name="T4" fmla="*/ 0 w 48"/>
                  <a:gd name="T5" fmla="*/ 26771 h 144"/>
                  <a:gd name="T6" fmla="*/ 0 w 48"/>
                  <a:gd name="T7" fmla="*/ 40111 h 144"/>
                  <a:gd name="T8" fmla="*/ 26 w 48"/>
                  <a:gd name="T9" fmla="*/ 26771 h 144"/>
                  <a:gd name="T10" fmla="*/ 0 60000 65536"/>
                  <a:gd name="T11" fmla="*/ 0 60000 65536"/>
                  <a:gd name="T12" fmla="*/ 0 60000 65536"/>
                  <a:gd name="T13" fmla="*/ 0 60000 65536"/>
                  <a:gd name="T14" fmla="*/ 0 60000 65536"/>
                  <a:gd name="T15" fmla="*/ 0 w 48"/>
                  <a:gd name="T16" fmla="*/ 0 h 144"/>
                  <a:gd name="T17" fmla="*/ 48 w 48"/>
                  <a:gd name="T18" fmla="*/ 144 h 144"/>
                </a:gdLst>
                <a:ahLst/>
                <a:cxnLst>
                  <a:cxn ang="T10">
                    <a:pos x="T0" y="T1"/>
                  </a:cxn>
                  <a:cxn ang="T11">
                    <a:pos x="T2" y="T3"/>
                  </a:cxn>
                  <a:cxn ang="T12">
                    <a:pos x="T4" y="T5"/>
                  </a:cxn>
                  <a:cxn ang="T13">
                    <a:pos x="T6" y="T7"/>
                  </a:cxn>
                  <a:cxn ang="T14">
                    <a:pos x="T8" y="T9"/>
                  </a:cxn>
                </a:cxnLst>
                <a:rect l="T15" t="T16" r="T17" b="T18"/>
                <a:pathLst>
                  <a:path w="48" h="144">
                    <a:moveTo>
                      <a:pt x="48" y="96"/>
                    </a:moveTo>
                    <a:lnTo>
                      <a:pt x="48" y="0"/>
                    </a:lnTo>
                    <a:lnTo>
                      <a:pt x="0" y="96"/>
                    </a:lnTo>
                    <a:lnTo>
                      <a:pt x="0" y="144"/>
                    </a:lnTo>
                    <a:lnTo>
                      <a:pt x="48" y="96"/>
                    </a:lnTo>
                    <a:close/>
                  </a:path>
                </a:pathLst>
              </a:custGeom>
              <a:solidFill>
                <a:srgbClr val="016A83"/>
              </a:solidFill>
              <a:ln w="9525">
                <a:solidFill>
                  <a:schemeClr val="tx2"/>
                </a:solidFill>
                <a:round/>
                <a:headEnd/>
                <a:tailEnd/>
              </a:ln>
            </p:spPr>
            <p:txBody>
              <a:bodyPr wrap="none"/>
              <a:lstStyle/>
              <a:p>
                <a:endParaRPr lang="zh-CN" altLang="en-US"/>
              </a:p>
            </p:txBody>
          </p:sp>
          <p:sp>
            <p:nvSpPr>
              <p:cNvPr id="24608" name="Oval 12"/>
              <p:cNvSpPr>
                <a:spLocks noChangeArrowheads="1"/>
              </p:cNvSpPr>
              <p:nvPr/>
            </p:nvSpPr>
            <p:spPr bwMode="auto">
              <a:xfrm>
                <a:off x="1968" y="2245"/>
                <a:ext cx="3110" cy="635"/>
              </a:xfrm>
              <a:prstGeom prst="ellipse">
                <a:avLst/>
              </a:prstGeom>
              <a:gradFill rotWithShape="0">
                <a:gsLst>
                  <a:gs pos="0">
                    <a:srgbClr val="185E76"/>
                  </a:gs>
                  <a:gs pos="50000">
                    <a:srgbClr val="33CCFF"/>
                  </a:gs>
                  <a:gs pos="100000">
                    <a:srgbClr val="185E76"/>
                  </a:gs>
                </a:gsLst>
                <a:lin ang="0" scaled="1"/>
              </a:gra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4609" name="Oval 13"/>
              <p:cNvSpPr>
                <a:spLocks noChangeArrowheads="1"/>
              </p:cNvSpPr>
              <p:nvPr/>
            </p:nvSpPr>
            <p:spPr bwMode="auto">
              <a:xfrm>
                <a:off x="1968" y="2143"/>
                <a:ext cx="3110" cy="635"/>
              </a:xfrm>
              <a:prstGeom prst="ellipse">
                <a:avLst/>
              </a:prstGeom>
              <a:solidFill>
                <a:schemeClr val="bg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sp>
          <p:nvSpPr>
            <p:cNvPr id="24586" name="Oval 14" descr="对角砖形"/>
            <p:cNvSpPr>
              <a:spLocks noChangeArrowheads="1"/>
            </p:cNvSpPr>
            <p:nvPr/>
          </p:nvSpPr>
          <p:spPr bwMode="auto">
            <a:xfrm>
              <a:off x="2521" y="1721"/>
              <a:ext cx="1130" cy="3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4587" name="Oval 15"/>
            <p:cNvSpPr>
              <a:spLocks noChangeArrowheads="1"/>
            </p:cNvSpPr>
            <p:nvPr/>
          </p:nvSpPr>
          <p:spPr bwMode="auto">
            <a:xfrm>
              <a:off x="2621" y="1796"/>
              <a:ext cx="930" cy="185"/>
            </a:xfrm>
            <a:prstGeom prst="ellipse">
              <a:avLst/>
            </a:prstGeom>
            <a:solidFill>
              <a:schemeClr val="bg1"/>
            </a:solidFill>
            <a:ln w="9525">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24588" name="Line 16"/>
            <p:cNvSpPr>
              <a:spLocks noChangeShapeType="1"/>
            </p:cNvSpPr>
            <p:nvPr/>
          </p:nvSpPr>
          <p:spPr bwMode="auto">
            <a:xfrm flipV="1">
              <a:off x="3105" y="1008"/>
              <a:ext cx="0" cy="88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89" name="Freeform 17"/>
            <p:cNvSpPr>
              <a:spLocks/>
            </p:cNvSpPr>
            <p:nvPr/>
          </p:nvSpPr>
          <p:spPr bwMode="auto">
            <a:xfrm>
              <a:off x="3109" y="1888"/>
              <a:ext cx="269" cy="134"/>
            </a:xfrm>
            <a:custGeom>
              <a:avLst/>
              <a:gdLst>
                <a:gd name="T0" fmla="*/ 0 w 269"/>
                <a:gd name="T1" fmla="*/ 0 h 134"/>
                <a:gd name="T2" fmla="*/ 269 w 269"/>
                <a:gd name="T3" fmla="*/ 134 h 134"/>
                <a:gd name="T4" fmla="*/ 0 60000 65536"/>
                <a:gd name="T5" fmla="*/ 0 60000 65536"/>
                <a:gd name="T6" fmla="*/ 0 w 269"/>
                <a:gd name="T7" fmla="*/ 0 h 134"/>
                <a:gd name="T8" fmla="*/ 269 w 269"/>
                <a:gd name="T9" fmla="*/ 134 h 134"/>
              </a:gdLst>
              <a:ahLst/>
              <a:cxnLst>
                <a:cxn ang="T4">
                  <a:pos x="T0" y="T1"/>
                </a:cxn>
                <a:cxn ang="T5">
                  <a:pos x="T2" y="T3"/>
                </a:cxn>
              </a:cxnLst>
              <a:rect l="T6" t="T7" r="T8" b="T9"/>
              <a:pathLst>
                <a:path w="269" h="134">
                  <a:moveTo>
                    <a:pt x="0" y="0"/>
                  </a:moveTo>
                  <a:lnTo>
                    <a:pt x="269" y="13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590" name="Freeform 18"/>
            <p:cNvSpPr>
              <a:spLocks/>
            </p:cNvSpPr>
            <p:nvPr/>
          </p:nvSpPr>
          <p:spPr bwMode="auto">
            <a:xfrm>
              <a:off x="3105" y="1670"/>
              <a:ext cx="580" cy="219"/>
            </a:xfrm>
            <a:custGeom>
              <a:avLst/>
              <a:gdLst>
                <a:gd name="T0" fmla="*/ 0 w 837"/>
                <a:gd name="T1" fmla="*/ 103 h 227"/>
                <a:gd name="T2" fmla="*/ 1 w 837"/>
                <a:gd name="T3" fmla="*/ 0 h 227"/>
                <a:gd name="T4" fmla="*/ 0 60000 65536"/>
                <a:gd name="T5" fmla="*/ 0 60000 65536"/>
                <a:gd name="T6" fmla="*/ 0 w 837"/>
                <a:gd name="T7" fmla="*/ 0 h 227"/>
                <a:gd name="T8" fmla="*/ 837 w 837"/>
                <a:gd name="T9" fmla="*/ 227 h 227"/>
              </a:gdLst>
              <a:ahLst/>
              <a:cxnLst>
                <a:cxn ang="T4">
                  <a:pos x="T0" y="T1"/>
                </a:cxn>
                <a:cxn ang="T5">
                  <a:pos x="T2" y="T3"/>
                </a:cxn>
              </a:cxnLst>
              <a:rect l="T6" t="T7" r="T8" b="T9"/>
              <a:pathLst>
                <a:path w="837" h="227">
                  <a:moveTo>
                    <a:pt x="0" y="227"/>
                  </a:moveTo>
                  <a:lnTo>
                    <a:pt x="837"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591" name="Text Box 19"/>
            <p:cNvSpPr txBox="1">
              <a:spLocks noChangeArrowheads="1"/>
            </p:cNvSpPr>
            <p:nvPr/>
          </p:nvSpPr>
          <p:spPr bwMode="auto">
            <a:xfrm>
              <a:off x="3235" y="1716"/>
              <a:ext cx="179"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i="1"/>
                <a:t>r</a:t>
              </a:r>
              <a:endParaRPr lang="en-US" altLang="zh-CN" sz="2000" baseline="-25000"/>
            </a:p>
          </p:txBody>
        </p:sp>
        <p:sp>
          <p:nvSpPr>
            <p:cNvPr id="24592" name="Text Box 20"/>
            <p:cNvSpPr txBox="1">
              <a:spLocks noChangeArrowheads="1"/>
            </p:cNvSpPr>
            <p:nvPr/>
          </p:nvSpPr>
          <p:spPr bwMode="auto">
            <a:xfrm>
              <a:off x="3570" y="1657"/>
              <a:ext cx="179"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i="1"/>
                <a:t>R</a:t>
              </a:r>
              <a:endParaRPr lang="en-US" altLang="zh-CN" sz="2000" baseline="-25000"/>
            </a:p>
          </p:txBody>
        </p:sp>
        <p:sp>
          <p:nvSpPr>
            <p:cNvPr id="24593" name="Text Box 21"/>
            <p:cNvSpPr txBox="1">
              <a:spLocks noChangeArrowheads="1"/>
            </p:cNvSpPr>
            <p:nvPr/>
          </p:nvSpPr>
          <p:spPr bwMode="auto">
            <a:xfrm>
              <a:off x="3216" y="1968"/>
              <a:ext cx="46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a:t>d</a:t>
              </a:r>
              <a:r>
                <a:rPr lang="en-US" altLang="zh-CN" sz="2000" i="1"/>
                <a:t>r</a:t>
              </a:r>
              <a:endParaRPr lang="en-US" altLang="zh-CN" sz="2000" baseline="-25000"/>
            </a:p>
          </p:txBody>
        </p:sp>
        <p:sp>
          <p:nvSpPr>
            <p:cNvPr id="24594" name="Freeform 22"/>
            <p:cNvSpPr>
              <a:spLocks/>
            </p:cNvSpPr>
            <p:nvPr/>
          </p:nvSpPr>
          <p:spPr bwMode="auto">
            <a:xfrm>
              <a:off x="1440" y="2448"/>
              <a:ext cx="2352" cy="240"/>
            </a:xfrm>
            <a:custGeom>
              <a:avLst/>
              <a:gdLst>
                <a:gd name="T0" fmla="*/ 0 w 2352"/>
                <a:gd name="T1" fmla="*/ 192 h 240"/>
                <a:gd name="T2" fmla="*/ 0 w 2352"/>
                <a:gd name="T3" fmla="*/ 0 h 240"/>
                <a:gd name="T4" fmla="*/ 2352 w 2352"/>
                <a:gd name="T5" fmla="*/ 0 h 240"/>
                <a:gd name="T6" fmla="*/ 2352 w 2352"/>
                <a:gd name="T7" fmla="*/ 240 h 240"/>
                <a:gd name="T8" fmla="*/ 0 60000 65536"/>
                <a:gd name="T9" fmla="*/ 0 60000 65536"/>
                <a:gd name="T10" fmla="*/ 0 60000 65536"/>
                <a:gd name="T11" fmla="*/ 0 60000 65536"/>
                <a:gd name="T12" fmla="*/ 0 w 2352"/>
                <a:gd name="T13" fmla="*/ 0 h 240"/>
                <a:gd name="T14" fmla="*/ 2352 w 2352"/>
                <a:gd name="T15" fmla="*/ 240 h 240"/>
              </a:gdLst>
              <a:ahLst/>
              <a:cxnLst>
                <a:cxn ang="T8">
                  <a:pos x="T0" y="T1"/>
                </a:cxn>
                <a:cxn ang="T9">
                  <a:pos x="T2" y="T3"/>
                </a:cxn>
                <a:cxn ang="T10">
                  <a:pos x="T4" y="T5"/>
                </a:cxn>
                <a:cxn ang="T11">
                  <a:pos x="T6" y="T7"/>
                </a:cxn>
              </a:cxnLst>
              <a:rect l="T12" t="T13" r="T14" b="T15"/>
              <a:pathLst>
                <a:path w="2352" h="240">
                  <a:moveTo>
                    <a:pt x="0" y="192"/>
                  </a:moveTo>
                  <a:lnTo>
                    <a:pt x="0" y="0"/>
                  </a:lnTo>
                  <a:lnTo>
                    <a:pt x="2352" y="0"/>
                  </a:lnTo>
                  <a:lnTo>
                    <a:pt x="2352" y="240"/>
                  </a:lnTo>
                </a:path>
              </a:pathLst>
            </a:custGeom>
            <a:solidFill>
              <a:schemeClr val="accent1"/>
            </a:solidFill>
            <a:ln w="9525">
              <a:solidFill>
                <a:schemeClr val="tx1"/>
              </a:solidFill>
              <a:round/>
              <a:headEnd/>
              <a:tailEnd/>
            </a:ln>
          </p:spPr>
          <p:txBody>
            <a:bodyPr wrap="none"/>
            <a:lstStyle/>
            <a:p>
              <a:endParaRPr lang="zh-CN" altLang="en-US"/>
            </a:p>
          </p:txBody>
        </p:sp>
        <p:sp>
          <p:nvSpPr>
            <p:cNvPr id="24595" name="Freeform 23"/>
            <p:cNvSpPr>
              <a:spLocks/>
            </p:cNvSpPr>
            <p:nvPr/>
          </p:nvSpPr>
          <p:spPr bwMode="auto">
            <a:xfrm>
              <a:off x="3785" y="1632"/>
              <a:ext cx="775" cy="1070"/>
            </a:xfrm>
            <a:custGeom>
              <a:avLst/>
              <a:gdLst>
                <a:gd name="T0" fmla="*/ 0 w 775"/>
                <a:gd name="T1" fmla="*/ 1070 h 1070"/>
                <a:gd name="T2" fmla="*/ 7 w 775"/>
                <a:gd name="T3" fmla="*/ 816 h 1070"/>
                <a:gd name="T4" fmla="*/ 775 w 775"/>
                <a:gd name="T5" fmla="*/ 0 h 1070"/>
                <a:gd name="T6" fmla="*/ 775 w 775"/>
                <a:gd name="T7" fmla="*/ 240 h 1070"/>
                <a:gd name="T8" fmla="*/ 0 60000 65536"/>
                <a:gd name="T9" fmla="*/ 0 60000 65536"/>
                <a:gd name="T10" fmla="*/ 0 60000 65536"/>
                <a:gd name="T11" fmla="*/ 0 60000 65536"/>
                <a:gd name="T12" fmla="*/ 0 w 775"/>
                <a:gd name="T13" fmla="*/ 0 h 1070"/>
                <a:gd name="T14" fmla="*/ 775 w 775"/>
                <a:gd name="T15" fmla="*/ 1070 h 1070"/>
              </a:gdLst>
              <a:ahLst/>
              <a:cxnLst>
                <a:cxn ang="T8">
                  <a:pos x="T0" y="T1"/>
                </a:cxn>
                <a:cxn ang="T9">
                  <a:pos x="T2" y="T3"/>
                </a:cxn>
                <a:cxn ang="T10">
                  <a:pos x="T4" y="T5"/>
                </a:cxn>
                <a:cxn ang="T11">
                  <a:pos x="T6" y="T7"/>
                </a:cxn>
              </a:cxnLst>
              <a:rect l="T12" t="T13" r="T14" b="T15"/>
              <a:pathLst>
                <a:path w="775" h="1070">
                  <a:moveTo>
                    <a:pt x="0" y="1070"/>
                  </a:moveTo>
                  <a:lnTo>
                    <a:pt x="7" y="816"/>
                  </a:lnTo>
                  <a:lnTo>
                    <a:pt x="775" y="0"/>
                  </a:lnTo>
                  <a:lnTo>
                    <a:pt x="775" y="240"/>
                  </a:lnTo>
                </a:path>
              </a:pathLst>
            </a:custGeom>
            <a:solidFill>
              <a:schemeClr val="accent1"/>
            </a:solidFill>
            <a:ln w="9525">
              <a:solidFill>
                <a:schemeClr val="tx1"/>
              </a:solidFill>
              <a:round/>
              <a:headEnd/>
              <a:tailEnd/>
            </a:ln>
          </p:spPr>
          <p:txBody>
            <a:bodyPr wrap="none"/>
            <a:lstStyle/>
            <a:p>
              <a:endParaRPr lang="zh-CN" altLang="en-US"/>
            </a:p>
          </p:txBody>
        </p:sp>
        <p:sp>
          <p:nvSpPr>
            <p:cNvPr id="24596" name="Text Box 24"/>
            <p:cNvSpPr txBox="1">
              <a:spLocks noChangeArrowheads="1"/>
            </p:cNvSpPr>
            <p:nvPr/>
          </p:nvSpPr>
          <p:spPr bwMode="auto">
            <a:xfrm>
              <a:off x="3312" y="1104"/>
              <a:ext cx="25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i="1">
                  <a:sym typeface="Symbol" pitchFamily="18" charset="2"/>
                </a:rPr>
                <a:t></a:t>
              </a:r>
              <a:endParaRPr lang="en-US" altLang="zh-CN" sz="2000" baseline="-25000"/>
            </a:p>
          </p:txBody>
        </p:sp>
        <p:sp>
          <p:nvSpPr>
            <p:cNvPr id="24597" name="Arc 25"/>
            <p:cNvSpPr>
              <a:spLocks/>
            </p:cNvSpPr>
            <p:nvPr/>
          </p:nvSpPr>
          <p:spPr bwMode="auto">
            <a:xfrm rot="10800000" flipH="1">
              <a:off x="2928" y="1200"/>
              <a:ext cx="384" cy="273"/>
            </a:xfrm>
            <a:custGeom>
              <a:avLst/>
              <a:gdLst>
                <a:gd name="T0" fmla="*/ 0 w 43200"/>
                <a:gd name="T1" fmla="*/ 0 h 40891"/>
                <a:gd name="T2" fmla="*/ 0 w 43200"/>
                <a:gd name="T3" fmla="*/ 0 h 40891"/>
                <a:gd name="T4" fmla="*/ 0 w 43200"/>
                <a:gd name="T5" fmla="*/ 0 h 40891"/>
                <a:gd name="T6" fmla="*/ 0 60000 65536"/>
                <a:gd name="T7" fmla="*/ 0 60000 65536"/>
                <a:gd name="T8" fmla="*/ 0 60000 65536"/>
                <a:gd name="T9" fmla="*/ 0 w 43200"/>
                <a:gd name="T10" fmla="*/ 0 h 40891"/>
                <a:gd name="T11" fmla="*/ 43200 w 43200"/>
                <a:gd name="T12" fmla="*/ 40891 h 40891"/>
              </a:gdLst>
              <a:ahLst/>
              <a:cxnLst>
                <a:cxn ang="T6">
                  <a:pos x="T0" y="T1"/>
                </a:cxn>
                <a:cxn ang="T7">
                  <a:pos x="T2" y="T3"/>
                </a:cxn>
                <a:cxn ang="T8">
                  <a:pos x="T4" y="T5"/>
                </a:cxn>
              </a:cxnLst>
              <a:rect l="T9" t="T10" r="T11" b="T12"/>
              <a:pathLst>
                <a:path w="43200" h="40891" fill="none" extrusionOk="0">
                  <a:moveTo>
                    <a:pt x="6213" y="36760"/>
                  </a:moveTo>
                  <a:cubicBezTo>
                    <a:pt x="2232" y="32718"/>
                    <a:pt x="0" y="27273"/>
                    <a:pt x="0" y="21600"/>
                  </a:cubicBezTo>
                  <a:cubicBezTo>
                    <a:pt x="0" y="9670"/>
                    <a:pt x="9670" y="0"/>
                    <a:pt x="21600" y="0"/>
                  </a:cubicBezTo>
                  <a:cubicBezTo>
                    <a:pt x="33529" y="0"/>
                    <a:pt x="43200" y="9670"/>
                    <a:pt x="43200" y="21600"/>
                  </a:cubicBezTo>
                  <a:cubicBezTo>
                    <a:pt x="43200" y="29758"/>
                    <a:pt x="38603" y="37220"/>
                    <a:pt x="31316" y="40890"/>
                  </a:cubicBezTo>
                </a:path>
                <a:path w="43200" h="40891" stroke="0" extrusionOk="0">
                  <a:moveTo>
                    <a:pt x="6213" y="36760"/>
                  </a:moveTo>
                  <a:cubicBezTo>
                    <a:pt x="2232" y="32718"/>
                    <a:pt x="0" y="27273"/>
                    <a:pt x="0" y="21600"/>
                  </a:cubicBezTo>
                  <a:cubicBezTo>
                    <a:pt x="0" y="9670"/>
                    <a:pt x="9670" y="0"/>
                    <a:pt x="21600" y="0"/>
                  </a:cubicBezTo>
                  <a:cubicBezTo>
                    <a:pt x="33529" y="0"/>
                    <a:pt x="43200" y="9670"/>
                    <a:pt x="43200" y="21600"/>
                  </a:cubicBezTo>
                  <a:cubicBezTo>
                    <a:pt x="43200" y="29758"/>
                    <a:pt x="38603" y="37220"/>
                    <a:pt x="31316" y="40890"/>
                  </a:cubicBezTo>
                  <a:lnTo>
                    <a:pt x="21600" y="21600"/>
                  </a:lnTo>
                  <a:close/>
                </a:path>
              </a:pathLst>
            </a:custGeom>
            <a:noFill/>
            <a:ln w="28575">
              <a:solidFill>
                <a:srgbClr val="FF00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598" name="Line 26"/>
            <p:cNvSpPr>
              <a:spLocks noChangeShapeType="1"/>
            </p:cNvSpPr>
            <p:nvPr/>
          </p:nvSpPr>
          <p:spPr bwMode="auto">
            <a:xfrm>
              <a:off x="3102" y="1884"/>
              <a:ext cx="43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599" name="Freeform 27"/>
            <p:cNvSpPr>
              <a:spLocks/>
            </p:cNvSpPr>
            <p:nvPr/>
          </p:nvSpPr>
          <p:spPr bwMode="auto">
            <a:xfrm>
              <a:off x="3276" y="1953"/>
              <a:ext cx="264" cy="69"/>
            </a:xfrm>
            <a:custGeom>
              <a:avLst/>
              <a:gdLst>
                <a:gd name="T0" fmla="*/ 0 w 264"/>
                <a:gd name="T1" fmla="*/ 18 h 69"/>
                <a:gd name="T2" fmla="*/ 147 w 264"/>
                <a:gd name="T3" fmla="*/ 0 h 69"/>
                <a:gd name="T4" fmla="*/ 264 w 264"/>
                <a:gd name="T5" fmla="*/ 24 h 69"/>
                <a:gd name="T6" fmla="*/ 102 w 264"/>
                <a:gd name="T7" fmla="*/ 69 h 69"/>
                <a:gd name="T8" fmla="*/ 0 w 264"/>
                <a:gd name="T9" fmla="*/ 18 h 69"/>
                <a:gd name="T10" fmla="*/ 0 60000 65536"/>
                <a:gd name="T11" fmla="*/ 0 60000 65536"/>
                <a:gd name="T12" fmla="*/ 0 60000 65536"/>
                <a:gd name="T13" fmla="*/ 0 60000 65536"/>
                <a:gd name="T14" fmla="*/ 0 60000 65536"/>
                <a:gd name="T15" fmla="*/ 0 w 264"/>
                <a:gd name="T16" fmla="*/ 0 h 69"/>
                <a:gd name="T17" fmla="*/ 264 w 264"/>
                <a:gd name="T18" fmla="*/ 69 h 69"/>
              </a:gdLst>
              <a:ahLst/>
              <a:cxnLst>
                <a:cxn ang="T10">
                  <a:pos x="T0" y="T1"/>
                </a:cxn>
                <a:cxn ang="T11">
                  <a:pos x="T2" y="T3"/>
                </a:cxn>
                <a:cxn ang="T12">
                  <a:pos x="T4" y="T5"/>
                </a:cxn>
                <a:cxn ang="T13">
                  <a:pos x="T6" y="T7"/>
                </a:cxn>
                <a:cxn ang="T14">
                  <a:pos x="T8" y="T9"/>
                </a:cxn>
              </a:cxnLst>
              <a:rect l="T15" t="T16" r="T17" b="T18"/>
              <a:pathLst>
                <a:path w="264" h="69">
                  <a:moveTo>
                    <a:pt x="0" y="18"/>
                  </a:moveTo>
                  <a:lnTo>
                    <a:pt x="147" y="0"/>
                  </a:lnTo>
                  <a:lnTo>
                    <a:pt x="264" y="24"/>
                  </a:lnTo>
                  <a:lnTo>
                    <a:pt x="102" y="69"/>
                  </a:lnTo>
                  <a:lnTo>
                    <a:pt x="0" y="18"/>
                  </a:lnTo>
                  <a:close/>
                </a:path>
              </a:pathLst>
            </a:custGeom>
            <a:solidFill>
              <a:srgbClr val="0000FF"/>
            </a:solidFill>
            <a:ln w="9525">
              <a:solidFill>
                <a:srgbClr val="0000FF"/>
              </a:solidFill>
              <a:round/>
              <a:headEnd/>
              <a:tailEnd/>
            </a:ln>
          </p:spPr>
          <p:txBody>
            <a:bodyPr wrap="none"/>
            <a:lstStyle/>
            <a:p>
              <a:endParaRPr lang="zh-CN" altLang="en-US"/>
            </a:p>
          </p:txBody>
        </p:sp>
        <p:sp>
          <p:nvSpPr>
            <p:cNvPr id="24600" name="Text Box 28"/>
            <p:cNvSpPr txBox="1">
              <a:spLocks noChangeArrowheads="1"/>
            </p:cNvSpPr>
            <p:nvPr/>
          </p:nvSpPr>
          <p:spPr bwMode="auto">
            <a:xfrm>
              <a:off x="2688" y="1814"/>
              <a:ext cx="62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a:t>d</a:t>
              </a:r>
              <a:r>
                <a:rPr lang="en-US" altLang="zh-CN" sz="2000" i="1">
                  <a:sym typeface="Symbol" pitchFamily="18" charset="2"/>
                </a:rPr>
                <a:t></a:t>
              </a:r>
              <a:endParaRPr lang="en-US" altLang="zh-CN" sz="2000" baseline="-25000"/>
            </a:p>
          </p:txBody>
        </p:sp>
        <p:sp>
          <p:nvSpPr>
            <p:cNvPr id="24601" name="Line 29"/>
            <p:cNvSpPr>
              <a:spLocks noChangeShapeType="1"/>
            </p:cNvSpPr>
            <p:nvPr/>
          </p:nvSpPr>
          <p:spPr bwMode="auto">
            <a:xfrm>
              <a:off x="3936" y="192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2" name="Line 30"/>
            <p:cNvSpPr>
              <a:spLocks noChangeShapeType="1"/>
            </p:cNvSpPr>
            <p:nvPr/>
          </p:nvSpPr>
          <p:spPr bwMode="auto">
            <a:xfrm>
              <a:off x="3936" y="2070"/>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03" name="Line 31"/>
            <p:cNvSpPr>
              <a:spLocks noChangeShapeType="1"/>
            </p:cNvSpPr>
            <p:nvPr/>
          </p:nvSpPr>
          <p:spPr bwMode="auto">
            <a:xfrm>
              <a:off x="4128" y="1632"/>
              <a:ext cx="0" cy="288"/>
            </a:xfrm>
            <a:prstGeom prst="line">
              <a:avLst/>
            </a:prstGeom>
            <a:noFill/>
            <a:ln w="19050" cap="rnd">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4" name="Line 32"/>
            <p:cNvSpPr>
              <a:spLocks noChangeShapeType="1"/>
            </p:cNvSpPr>
            <p:nvPr/>
          </p:nvSpPr>
          <p:spPr bwMode="auto">
            <a:xfrm flipV="1">
              <a:off x="4128" y="2064"/>
              <a:ext cx="0" cy="288"/>
            </a:xfrm>
            <a:prstGeom prst="line">
              <a:avLst/>
            </a:prstGeom>
            <a:noFill/>
            <a:ln w="19050" cap="rnd">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05" name="Text Box 33"/>
            <p:cNvSpPr txBox="1">
              <a:spLocks noChangeArrowheads="1"/>
            </p:cNvSpPr>
            <p:nvPr/>
          </p:nvSpPr>
          <p:spPr bwMode="auto">
            <a:xfrm>
              <a:off x="3876" y="1858"/>
              <a:ext cx="48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ctr"/>
              <a:r>
                <a:rPr lang="en-US" altLang="zh-CN" sz="2000" i="1"/>
                <a:t>e</a:t>
              </a:r>
              <a:endParaRPr lang="en-US" altLang="zh-CN" sz="2000" baseline="-25000"/>
            </a:p>
          </p:txBody>
        </p:sp>
      </p:grpSp>
      <p:sp>
        <p:nvSpPr>
          <p:cNvPr id="30754" name="Text Box 34"/>
          <p:cNvSpPr txBox="1">
            <a:spLocks noChangeArrowheads="1"/>
          </p:cNvSpPr>
          <p:nvPr/>
        </p:nvSpPr>
        <p:spPr bwMode="auto">
          <a:xfrm>
            <a:off x="395293" y="2133607"/>
            <a:ext cx="4176712" cy="246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905" tIns="45638" rIns="53905"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a:lnSpc>
                <a:spcPct val="110000"/>
              </a:lnSpc>
            </a:pPr>
            <a:r>
              <a:rPr lang="en-US" altLang="zh-CN"/>
              <a:t>        </a:t>
            </a:r>
            <a:r>
              <a:rPr lang="zh-CN" altLang="en-US"/>
              <a:t>把圆盘分成许多环形质元，每个质元的质量 </a:t>
            </a:r>
            <a:r>
              <a:rPr lang="en-US" altLang="zh-CN"/>
              <a:t>d</a:t>
            </a:r>
            <a:r>
              <a:rPr lang="en-US" altLang="zh-CN" i="1"/>
              <a:t>m=</a:t>
            </a:r>
            <a:r>
              <a:rPr lang="en-US" altLang="zh-CN" i="1">
                <a:sym typeface="Symbol" pitchFamily="18" charset="2"/>
              </a:rPr>
              <a:t></a:t>
            </a:r>
            <a:r>
              <a:rPr lang="en-US" altLang="zh-CN" i="1"/>
              <a:t>r</a:t>
            </a:r>
            <a:r>
              <a:rPr lang="en-US" altLang="zh-CN"/>
              <a:t>d</a:t>
            </a:r>
            <a:r>
              <a:rPr lang="en-US" altLang="zh-CN" i="1">
                <a:sym typeface="Symbol" pitchFamily="18" charset="2"/>
              </a:rPr>
              <a:t></a:t>
            </a:r>
            <a:r>
              <a:rPr lang="en-US" altLang="zh-CN"/>
              <a:t>d</a:t>
            </a:r>
            <a:r>
              <a:rPr lang="en-US" altLang="zh-CN" i="1"/>
              <a:t>re</a:t>
            </a:r>
            <a:r>
              <a:rPr lang="zh-CN" altLang="en-US"/>
              <a:t>，</a:t>
            </a:r>
            <a:r>
              <a:rPr lang="en-US" altLang="zh-CN" i="1"/>
              <a:t>e</a:t>
            </a:r>
            <a:r>
              <a:rPr lang="zh-CN" altLang="en-US"/>
              <a:t>是盘的厚度，质元所受到的阻力矩为 </a:t>
            </a:r>
            <a:r>
              <a:rPr lang="en-US" altLang="zh-CN" i="1"/>
              <a:t>r</a:t>
            </a:r>
            <a:r>
              <a:rPr lang="en-US" altLang="zh-CN" i="1">
                <a:sym typeface="Symbol" pitchFamily="18" charset="2"/>
              </a:rPr>
              <a:t></a:t>
            </a:r>
            <a:r>
              <a:rPr lang="en-US" altLang="zh-CN"/>
              <a:t>d</a:t>
            </a:r>
            <a:r>
              <a:rPr lang="en-US" altLang="zh-CN" i="1"/>
              <a:t>mg</a:t>
            </a:r>
            <a:r>
              <a:rPr lang="en-US" altLang="zh-CN"/>
              <a:t> </a:t>
            </a:r>
            <a:r>
              <a:rPr lang="zh-CN" altLang="en-US"/>
              <a:t>。</a:t>
            </a:r>
          </a:p>
        </p:txBody>
      </p:sp>
      <p:sp>
        <p:nvSpPr>
          <p:cNvPr id="30755" name="Rectangle 35"/>
          <p:cNvSpPr>
            <a:spLocks noChangeArrowheads="1"/>
          </p:cNvSpPr>
          <p:nvPr/>
        </p:nvSpPr>
        <p:spPr bwMode="auto">
          <a:xfrm>
            <a:off x="323859" y="2133605"/>
            <a:ext cx="10852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solidFill>
                  <a:srgbClr val="0000FF"/>
                </a:solidFill>
              </a:rPr>
              <a:t>解：</a:t>
            </a:r>
            <a:r>
              <a:rPr lang="zh-CN" altLang="en-US"/>
              <a:t>  </a:t>
            </a:r>
          </a:p>
        </p:txBody>
      </p:sp>
      <p:sp>
        <p:nvSpPr>
          <p:cNvPr id="30756" name="Rectangle 36"/>
          <p:cNvSpPr>
            <a:spLocks noChangeArrowheads="1"/>
          </p:cNvSpPr>
          <p:nvPr/>
        </p:nvSpPr>
        <p:spPr bwMode="auto">
          <a:xfrm>
            <a:off x="468313" y="4868869"/>
            <a:ext cx="40322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圆盘所受阻力矩为：</a:t>
            </a:r>
          </a:p>
        </p:txBody>
      </p:sp>
      <p:graphicFrame>
        <p:nvGraphicFramePr>
          <p:cNvPr id="30757" name="Object 37"/>
          <p:cNvGraphicFramePr>
            <a:graphicFrameLocks noChangeAspect="1"/>
          </p:cNvGraphicFramePr>
          <p:nvPr/>
        </p:nvGraphicFramePr>
        <p:xfrm>
          <a:off x="1258888" y="5445130"/>
          <a:ext cx="6264275" cy="855663"/>
        </p:xfrm>
        <a:graphic>
          <a:graphicData uri="http://schemas.openxmlformats.org/presentationml/2006/ole">
            <mc:AlternateContent xmlns:mc="http://schemas.openxmlformats.org/markup-compatibility/2006">
              <mc:Choice xmlns:v="urn:schemas-microsoft-com:vml" Requires="v">
                <p:oleObj spid="_x0000_s149574" name="公式" r:id="rId3" imgW="1904760" imgH="304560" progId="Equation.3">
                  <p:embed/>
                </p:oleObj>
              </mc:Choice>
              <mc:Fallback>
                <p:oleObj name="公式" r:id="rId3" imgW="190476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445130"/>
                        <a:ext cx="6264275"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9238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6"/>
                                        </p:tgtEl>
                                        <p:attrNameLst>
                                          <p:attrName>style.visibility</p:attrName>
                                        </p:attrNameLst>
                                      </p:cBhvr>
                                      <p:to>
                                        <p:strVal val="visible"/>
                                      </p:to>
                                    </p:set>
                                    <p:anim calcmode="lin" valueType="num">
                                      <p:cBhvr additive="base">
                                        <p:cTn id="7" dur="500" fill="hold"/>
                                        <p:tgtEl>
                                          <p:spTgt spid="30756"/>
                                        </p:tgtEl>
                                        <p:attrNameLst>
                                          <p:attrName>ppt_x</p:attrName>
                                        </p:attrNameLst>
                                      </p:cBhvr>
                                      <p:tavLst>
                                        <p:tav tm="0">
                                          <p:val>
                                            <p:strVal val="#ppt_x"/>
                                          </p:val>
                                        </p:tav>
                                        <p:tav tm="100000">
                                          <p:val>
                                            <p:strVal val="#ppt_x"/>
                                          </p:val>
                                        </p:tav>
                                      </p:tavLst>
                                    </p:anim>
                                    <p:anim calcmode="lin" valueType="num">
                                      <p:cBhvr additive="base">
                                        <p:cTn id="8" dur="500" fill="hold"/>
                                        <p:tgtEl>
                                          <p:spTgt spid="3075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57"/>
                                        </p:tgtEl>
                                        <p:attrNameLst>
                                          <p:attrName>style.visibility</p:attrName>
                                        </p:attrNameLst>
                                      </p:cBhvr>
                                      <p:to>
                                        <p:strVal val="visible"/>
                                      </p:to>
                                    </p:set>
                                    <p:anim calcmode="lin" valueType="num">
                                      <p:cBhvr additive="base">
                                        <p:cTn id="11" dur="500" fill="hold"/>
                                        <p:tgtEl>
                                          <p:spTgt spid="30757"/>
                                        </p:tgtEl>
                                        <p:attrNameLst>
                                          <p:attrName>ppt_x</p:attrName>
                                        </p:attrNameLst>
                                      </p:cBhvr>
                                      <p:tavLst>
                                        <p:tav tm="0">
                                          <p:val>
                                            <p:strVal val="#ppt_x"/>
                                          </p:val>
                                        </p:tav>
                                        <p:tav tm="100000">
                                          <p:val>
                                            <p:strVal val="#ppt_x"/>
                                          </p:val>
                                        </p:tav>
                                      </p:tavLst>
                                    </p:anim>
                                    <p:anim calcmode="lin" valueType="num">
                                      <p:cBhvr additive="base">
                                        <p:cTn id="12" dur="500" fill="hold"/>
                                        <p:tgtEl>
                                          <p:spTgt spid="307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51" name="Object 7"/>
          <p:cNvGraphicFramePr>
            <a:graphicFrameLocks noChangeAspect="1"/>
          </p:cNvGraphicFramePr>
          <p:nvPr/>
        </p:nvGraphicFramePr>
        <p:xfrm>
          <a:off x="3254376" y="2205038"/>
          <a:ext cx="2830513" cy="1060450"/>
        </p:xfrm>
        <a:graphic>
          <a:graphicData uri="http://schemas.openxmlformats.org/presentationml/2006/ole">
            <mc:AlternateContent xmlns:mc="http://schemas.openxmlformats.org/markup-compatibility/2006">
              <mc:Choice xmlns:v="urn:schemas-microsoft-com:vml" Requires="v">
                <p:oleObj spid="_x0000_s150938" name="公式" r:id="rId3" imgW="901440" imgH="393480" progId="Equation.3">
                  <p:embed/>
                </p:oleObj>
              </mc:Choice>
              <mc:Fallback>
                <p:oleObj name="公式" r:id="rId3" imgW="9014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376" y="2205038"/>
                        <a:ext cx="2830513"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3" name="Object 9"/>
          <p:cNvGraphicFramePr>
            <a:graphicFrameLocks noChangeAspect="1"/>
          </p:cNvGraphicFramePr>
          <p:nvPr/>
        </p:nvGraphicFramePr>
        <p:xfrm>
          <a:off x="1403350" y="1125538"/>
          <a:ext cx="6842125" cy="1096962"/>
        </p:xfrm>
        <a:graphic>
          <a:graphicData uri="http://schemas.openxmlformats.org/presentationml/2006/ole">
            <mc:AlternateContent xmlns:mc="http://schemas.openxmlformats.org/markup-compatibility/2006">
              <mc:Choice xmlns:v="urn:schemas-microsoft-com:vml" Requires="v">
                <p:oleObj spid="_x0000_s150939" name="公式" r:id="rId5" imgW="2095200" imgH="393480" progId="Equation.3">
                  <p:embed/>
                </p:oleObj>
              </mc:Choice>
              <mc:Fallback>
                <p:oleObj name="公式" r:id="rId5" imgW="20952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125538"/>
                        <a:ext cx="684212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4" name="Object 10"/>
          <p:cNvGraphicFramePr>
            <a:graphicFrameLocks noChangeAspect="1"/>
          </p:cNvGraphicFramePr>
          <p:nvPr/>
        </p:nvGraphicFramePr>
        <p:xfrm>
          <a:off x="684214" y="333378"/>
          <a:ext cx="6264275" cy="855663"/>
        </p:xfrm>
        <a:graphic>
          <a:graphicData uri="http://schemas.openxmlformats.org/presentationml/2006/ole">
            <mc:AlternateContent xmlns:mc="http://schemas.openxmlformats.org/markup-compatibility/2006">
              <mc:Choice xmlns:v="urn:schemas-microsoft-com:vml" Requires="v">
                <p:oleObj spid="_x0000_s150940" name="公式" r:id="rId7" imgW="1904760" imgH="304560" progId="Equation.3">
                  <p:embed/>
                </p:oleObj>
              </mc:Choice>
              <mc:Fallback>
                <p:oleObj name="公式" r:id="rId7" imgW="1904760" imgH="3045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4" y="333378"/>
                        <a:ext cx="6264275"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5" name="Rectangle 11"/>
          <p:cNvSpPr>
            <a:spLocks noChangeArrowheads="1"/>
          </p:cNvSpPr>
          <p:nvPr/>
        </p:nvSpPr>
        <p:spPr bwMode="auto">
          <a:xfrm>
            <a:off x="1525592" y="2276478"/>
            <a:ext cx="15789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b="0" i="1"/>
              <a:t>m=</a:t>
            </a:r>
            <a:r>
              <a:rPr lang="en-US" altLang="zh-CN" b="0" i="1">
                <a:sym typeface="Symbol" pitchFamily="18" charset="2"/>
              </a:rPr>
              <a:t></a:t>
            </a:r>
            <a:r>
              <a:rPr lang="en-US" altLang="zh-CN" b="0" i="1"/>
              <a:t>e</a:t>
            </a:r>
            <a:r>
              <a:rPr lang="en-US" altLang="zh-CN" b="0" i="1">
                <a:sym typeface="Symbol" pitchFamily="18" charset="2"/>
              </a:rPr>
              <a:t></a:t>
            </a:r>
            <a:r>
              <a:rPr lang="en-US" altLang="zh-CN" b="0" i="1"/>
              <a:t>R</a:t>
            </a:r>
            <a:r>
              <a:rPr lang="en-US" altLang="zh-CN" b="0" baseline="30000"/>
              <a:t>2</a:t>
            </a:r>
          </a:p>
        </p:txBody>
      </p:sp>
      <p:sp>
        <p:nvSpPr>
          <p:cNvPr id="31756" name="AutoShape 12"/>
          <p:cNvSpPr>
            <a:spLocks noChangeArrowheads="1"/>
          </p:cNvSpPr>
          <p:nvPr/>
        </p:nvSpPr>
        <p:spPr bwMode="auto">
          <a:xfrm>
            <a:off x="2389190" y="2708275"/>
            <a:ext cx="576262" cy="144463"/>
          </a:xfrm>
          <a:prstGeom prst="rightArrow">
            <a:avLst>
              <a:gd name="adj1" fmla="val 50000"/>
              <a:gd name="adj2" fmla="val 99725"/>
            </a:avLst>
          </a:prstGeom>
          <a:solidFill>
            <a:schemeClr val="accent1"/>
          </a:solidFill>
          <a:ln w="9525">
            <a:solidFill>
              <a:schemeClr val="tx1"/>
            </a:solidFill>
            <a:miter lim="800000"/>
            <a:headEnd/>
            <a:tailEnd/>
          </a:ln>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31757" name="Rectangle 13"/>
          <p:cNvSpPr>
            <a:spLocks noChangeArrowheads="1"/>
          </p:cNvSpPr>
          <p:nvPr/>
        </p:nvSpPr>
        <p:spPr bwMode="auto">
          <a:xfrm>
            <a:off x="468314" y="3500446"/>
            <a:ext cx="34559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由定轴转动定律：</a:t>
            </a:r>
          </a:p>
        </p:txBody>
      </p:sp>
      <p:graphicFrame>
        <p:nvGraphicFramePr>
          <p:cNvPr id="31758" name="Object 14"/>
          <p:cNvGraphicFramePr>
            <a:graphicFrameLocks noChangeAspect="1"/>
          </p:cNvGraphicFramePr>
          <p:nvPr/>
        </p:nvGraphicFramePr>
        <p:xfrm>
          <a:off x="3349626" y="3284555"/>
          <a:ext cx="5183188" cy="1017587"/>
        </p:xfrm>
        <a:graphic>
          <a:graphicData uri="http://schemas.openxmlformats.org/presentationml/2006/ole">
            <mc:AlternateContent xmlns:mc="http://schemas.openxmlformats.org/markup-compatibility/2006">
              <mc:Choice xmlns:v="urn:schemas-microsoft-com:vml" Requires="v">
                <p:oleObj spid="_x0000_s150941" name="公式" r:id="rId9" imgW="1765080" imgH="393480" progId="Equation.3">
                  <p:embed/>
                </p:oleObj>
              </mc:Choice>
              <mc:Fallback>
                <p:oleObj name="公式" r:id="rId9" imgW="17650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626" y="3284555"/>
                        <a:ext cx="5183188" cy="101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60" name="Object 16"/>
          <p:cNvGraphicFramePr>
            <a:graphicFrameLocks noChangeAspect="1"/>
          </p:cNvGraphicFramePr>
          <p:nvPr/>
        </p:nvGraphicFramePr>
        <p:xfrm>
          <a:off x="3421080" y="4292603"/>
          <a:ext cx="4105275" cy="1028700"/>
        </p:xfrm>
        <a:graphic>
          <a:graphicData uri="http://schemas.openxmlformats.org/presentationml/2006/ole">
            <mc:AlternateContent xmlns:mc="http://schemas.openxmlformats.org/markup-compatibility/2006">
              <mc:Choice xmlns:v="urn:schemas-microsoft-com:vml" Requires="v">
                <p:oleObj spid="_x0000_s150942" name="公式" r:id="rId11" imgW="1409400" imgH="393480" progId="Equation.3">
                  <p:embed/>
                </p:oleObj>
              </mc:Choice>
              <mc:Fallback>
                <p:oleObj name="公式" r:id="rId11" imgW="14094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1080" y="4292603"/>
                        <a:ext cx="410527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62" name="Object 18"/>
          <p:cNvGraphicFramePr>
            <a:graphicFrameLocks noChangeAspect="1"/>
          </p:cNvGraphicFramePr>
          <p:nvPr/>
        </p:nvGraphicFramePr>
        <p:xfrm>
          <a:off x="3492517" y="5445125"/>
          <a:ext cx="2252663" cy="1119188"/>
        </p:xfrm>
        <a:graphic>
          <a:graphicData uri="http://schemas.openxmlformats.org/presentationml/2006/ole">
            <mc:AlternateContent xmlns:mc="http://schemas.openxmlformats.org/markup-compatibility/2006">
              <mc:Choice xmlns:v="urn:schemas-microsoft-com:vml" Requires="v">
                <p:oleObj spid="_x0000_s150943" name="Equation" r:id="rId13" imgW="1917360" imgH="1117440" progId="Equation.3">
                  <p:embed/>
                </p:oleObj>
              </mc:Choice>
              <mc:Fallback>
                <p:oleObj name="Equation" r:id="rId13" imgW="1917360" imgH="11174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2517" y="5445125"/>
                        <a:ext cx="2252663"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63" name="AutoShape 19"/>
          <p:cNvSpPr>
            <a:spLocks noChangeArrowheads="1"/>
          </p:cNvSpPr>
          <p:nvPr/>
        </p:nvSpPr>
        <p:spPr bwMode="auto">
          <a:xfrm>
            <a:off x="2484438" y="5876927"/>
            <a:ext cx="576262" cy="144463"/>
          </a:xfrm>
          <a:prstGeom prst="rightArrow">
            <a:avLst>
              <a:gd name="adj1" fmla="val 50000"/>
              <a:gd name="adj2" fmla="val 99725"/>
            </a:avLst>
          </a:prstGeom>
          <a:solidFill>
            <a:schemeClr val="accent1"/>
          </a:solidFill>
          <a:ln w="9525">
            <a:solidFill>
              <a:schemeClr val="tx1"/>
            </a:solidFill>
            <a:miter lim="800000"/>
            <a:headEnd/>
            <a:tailEnd/>
          </a:ln>
        </p:spPr>
        <p:txBody>
          <a:bodyPr wrap="none" lIns="91271" tIns="45638" rIns="91271" bIns="45638"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889346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304800" y="789979"/>
            <a:ext cx="8858250"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30000"/>
              </a:lnSpc>
            </a:pPr>
            <a:r>
              <a:rPr lang="en-US" altLang="zh-CN" sz="3200" dirty="0"/>
              <a:t>    </a:t>
            </a:r>
            <a:r>
              <a:rPr lang="zh-CN" altLang="en-US" sz="3200" dirty="0"/>
              <a:t>显然，刚体是个理想化的模型，</a:t>
            </a:r>
          </a:p>
        </p:txBody>
      </p:sp>
      <p:sp>
        <p:nvSpPr>
          <p:cNvPr id="51204" name="Text Box 4"/>
          <p:cNvSpPr txBox="1">
            <a:spLocks noChangeArrowheads="1"/>
          </p:cNvSpPr>
          <p:nvPr/>
        </p:nvSpPr>
        <p:spPr bwMode="auto">
          <a:xfrm>
            <a:off x="304800" y="3747492"/>
            <a:ext cx="8458200" cy="68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0000"/>
              </a:lnSpc>
            </a:pPr>
            <a:r>
              <a:rPr lang="zh-CN" altLang="en-US" sz="3200"/>
              <a:t>而且考虑到刚体的特点，规律的表示还可较一</a:t>
            </a:r>
            <a:endParaRPr lang="zh-CN" altLang="en-US" sz="3200" b="0"/>
          </a:p>
        </p:txBody>
      </p:sp>
      <p:sp>
        <p:nvSpPr>
          <p:cNvPr id="51206" name="Rectangle 6"/>
          <p:cNvSpPr>
            <a:spLocks noChangeArrowheads="1"/>
          </p:cNvSpPr>
          <p:nvPr/>
        </p:nvSpPr>
        <p:spPr bwMode="auto">
          <a:xfrm>
            <a:off x="708042" y="2234606"/>
            <a:ext cx="4270559" cy="5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FF0000"/>
                </a:solidFill>
              </a:rPr>
              <a:t>刚体是特殊的质点系，</a:t>
            </a:r>
          </a:p>
        </p:txBody>
      </p:sp>
      <p:sp>
        <p:nvSpPr>
          <p:cNvPr id="51207" name="Rectangle 7"/>
          <p:cNvSpPr>
            <a:spLocks noChangeArrowheads="1"/>
          </p:cNvSpPr>
          <p:nvPr/>
        </p:nvSpPr>
        <p:spPr bwMode="auto">
          <a:xfrm>
            <a:off x="4841880" y="2253654"/>
            <a:ext cx="4302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00"/>
                </a:solidFill>
              </a:rPr>
              <a:t>其上各质点间的相对</a:t>
            </a:r>
          </a:p>
        </p:txBody>
      </p:sp>
      <p:sp>
        <p:nvSpPr>
          <p:cNvPr id="51208" name="Rectangle 8"/>
          <p:cNvSpPr>
            <a:spLocks noChangeArrowheads="1"/>
          </p:cNvSpPr>
          <p:nvPr/>
        </p:nvSpPr>
        <p:spPr bwMode="auto">
          <a:xfrm>
            <a:off x="288930" y="3053754"/>
            <a:ext cx="30432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00"/>
                </a:solidFill>
              </a:rPr>
              <a:t>位置保持不变。</a:t>
            </a:r>
          </a:p>
        </p:txBody>
      </p:sp>
      <p:sp>
        <p:nvSpPr>
          <p:cNvPr id="51209" name="Rectangle 9"/>
          <p:cNvSpPr>
            <a:spLocks noChangeArrowheads="1"/>
          </p:cNvSpPr>
          <p:nvPr/>
        </p:nvSpPr>
        <p:spPr bwMode="auto">
          <a:xfrm>
            <a:off x="3241691" y="3053770"/>
            <a:ext cx="554027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FF3300"/>
                </a:solidFill>
              </a:rPr>
              <a:t>质点系的规律都可用于刚体，</a:t>
            </a:r>
          </a:p>
        </p:txBody>
      </p:sp>
      <p:sp>
        <p:nvSpPr>
          <p:cNvPr id="51210" name="Rectangle 10"/>
          <p:cNvSpPr>
            <a:spLocks noChangeArrowheads="1"/>
          </p:cNvSpPr>
          <p:nvPr/>
        </p:nvSpPr>
        <p:spPr bwMode="auto">
          <a:xfrm>
            <a:off x="327041" y="4577770"/>
            <a:ext cx="4304363"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t>般的</a:t>
            </a:r>
            <a:r>
              <a:rPr lang="zh-CN" altLang="en-US" sz="3200">
                <a:solidFill>
                  <a:srgbClr val="000000"/>
                </a:solidFill>
              </a:rPr>
              <a:t>质点</a:t>
            </a:r>
            <a:r>
              <a:rPr lang="zh-CN" altLang="en-US" sz="3200"/>
              <a:t>系有所简化。</a:t>
            </a:r>
          </a:p>
        </p:txBody>
      </p:sp>
      <p:sp>
        <p:nvSpPr>
          <p:cNvPr id="51215" name="Rectangle 15"/>
          <p:cNvSpPr>
            <a:spLocks noChangeArrowheads="1"/>
          </p:cNvSpPr>
          <p:nvPr/>
        </p:nvSpPr>
        <p:spPr bwMode="auto">
          <a:xfrm>
            <a:off x="288925" y="1583729"/>
            <a:ext cx="347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t>实际的意义。</a:t>
            </a:r>
          </a:p>
        </p:txBody>
      </p:sp>
      <p:sp>
        <p:nvSpPr>
          <p:cNvPr id="51216" name="Rectangle 16"/>
          <p:cNvSpPr>
            <a:spLocks noChangeArrowheads="1"/>
          </p:cNvSpPr>
          <p:nvPr/>
        </p:nvSpPr>
        <p:spPr bwMode="auto">
          <a:xfrm>
            <a:off x="6388100" y="734434"/>
            <a:ext cx="26416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lnSpc>
                <a:spcPct val="130000"/>
              </a:lnSpc>
            </a:pPr>
            <a:r>
              <a:rPr lang="zh-CN" altLang="en-US" sz="3200"/>
              <a:t>但是它有</a:t>
            </a:r>
          </a:p>
        </p:txBody>
      </p:sp>
    </p:spTree>
    <p:extLst>
      <p:ext uri="{BB962C8B-B14F-4D97-AF65-F5344CB8AC3E}">
        <p14:creationId xmlns:p14="http://schemas.microsoft.com/office/powerpoint/2010/main" val="989387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40</a:t>
            </a:fld>
            <a:endParaRPr lang="zh-CN" altLang="en-US">
              <a:solidFill>
                <a:prstClr val="black">
                  <a:tint val="75000"/>
                </a:prstClr>
              </a:solidFill>
            </a:endParaRPr>
          </a:p>
        </p:txBody>
      </p:sp>
      <p:pic>
        <p:nvPicPr>
          <p:cNvPr id="11266" name="Picture 2"/>
          <p:cNvPicPr>
            <a:picLocks noChangeAspect="1" noChangeArrowheads="1"/>
          </p:cNvPicPr>
          <p:nvPr/>
        </p:nvPicPr>
        <p:blipFill>
          <a:blip r:embed="rId2"/>
          <a:srcRect/>
          <a:stretch>
            <a:fillRect/>
          </a:stretch>
        </p:blipFill>
        <p:spPr bwMode="auto">
          <a:xfrm>
            <a:off x="326842" y="543120"/>
            <a:ext cx="8460000" cy="5671962"/>
          </a:xfrm>
          <a:prstGeom prst="rect">
            <a:avLst/>
          </a:prstGeom>
          <a:noFill/>
          <a:ln w="9525">
            <a:noFill/>
            <a:miter lim="800000"/>
            <a:headEnd/>
            <a:tailEnd/>
          </a:ln>
          <a:effectLst/>
        </p:spPr>
      </p:pic>
    </p:spTree>
    <p:extLst>
      <p:ext uri="{BB962C8B-B14F-4D97-AF65-F5344CB8AC3E}">
        <p14:creationId xmlns:p14="http://schemas.microsoft.com/office/powerpoint/2010/main" val="3359949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30200" y="689610"/>
            <a:ext cx="4529382" cy="525106"/>
          </a:xfrm>
          <a:prstGeom prst="rect">
            <a:avLst/>
          </a:prstGeom>
          <a:noFill/>
        </p:spPr>
        <p:txBody>
          <a:bodyPr wrap="none" lIns="91271" tIns="45638" rIns="91271" bIns="45638" rtlCol="0">
            <a:spAutoFit/>
          </a:bodyPr>
          <a:lstStyle/>
          <a:p>
            <a:r>
              <a:rPr lang="zh-CN" altLang="en-US">
                <a:solidFill>
                  <a:prstClr val="black"/>
                </a:solidFill>
                <a:ea typeface="宋体" panose="02010600030101010101" pitchFamily="2" charset="-122"/>
              </a:rPr>
              <a:t>实心球的转动惯量计算方法</a:t>
            </a:r>
          </a:p>
        </p:txBody>
      </p:sp>
      <p:pic>
        <p:nvPicPr>
          <p:cNvPr id="3" name="图片 2"/>
          <p:cNvPicPr>
            <a:picLocks noChangeAspect="1"/>
          </p:cNvPicPr>
          <p:nvPr/>
        </p:nvPicPr>
        <p:blipFill>
          <a:blip r:embed="rId2"/>
          <a:stretch>
            <a:fillRect/>
          </a:stretch>
        </p:blipFill>
        <p:spPr>
          <a:xfrm>
            <a:off x="902970" y="2051702"/>
            <a:ext cx="2200275" cy="1914525"/>
          </a:xfrm>
          <a:prstGeom prst="rect">
            <a:avLst/>
          </a:prstGeom>
        </p:spPr>
      </p:pic>
      <p:pic>
        <p:nvPicPr>
          <p:cNvPr id="4" name="图片 3"/>
          <p:cNvPicPr>
            <a:picLocks noChangeAspect="1"/>
          </p:cNvPicPr>
          <p:nvPr/>
        </p:nvPicPr>
        <p:blipFill>
          <a:blip r:embed="rId3"/>
          <a:stretch>
            <a:fillRect/>
          </a:stretch>
        </p:blipFill>
        <p:spPr>
          <a:xfrm>
            <a:off x="184167" y="4236737"/>
            <a:ext cx="3637915" cy="1381125"/>
          </a:xfrm>
          <a:prstGeom prst="rect">
            <a:avLst/>
          </a:prstGeom>
        </p:spPr>
      </p:pic>
      <p:pic>
        <p:nvPicPr>
          <p:cNvPr id="5" name="图片 4"/>
          <p:cNvPicPr>
            <a:picLocks noChangeAspect="1"/>
          </p:cNvPicPr>
          <p:nvPr/>
        </p:nvPicPr>
        <p:blipFill>
          <a:blip r:embed="rId4"/>
          <a:stretch>
            <a:fillRect/>
          </a:stretch>
        </p:blipFill>
        <p:spPr>
          <a:xfrm>
            <a:off x="812800" y="1727836"/>
            <a:ext cx="2057400" cy="323850"/>
          </a:xfrm>
          <a:prstGeom prst="rect">
            <a:avLst/>
          </a:prstGeom>
        </p:spPr>
      </p:pic>
      <p:pic>
        <p:nvPicPr>
          <p:cNvPr id="6" name="图片 5"/>
          <p:cNvPicPr>
            <a:picLocks noChangeAspect="1"/>
          </p:cNvPicPr>
          <p:nvPr/>
        </p:nvPicPr>
        <p:blipFill>
          <a:blip r:embed="rId5"/>
          <a:stretch>
            <a:fillRect/>
          </a:stretch>
        </p:blipFill>
        <p:spPr>
          <a:xfrm>
            <a:off x="3693164" y="2051685"/>
            <a:ext cx="2038350" cy="1990725"/>
          </a:xfrm>
          <a:prstGeom prst="rect">
            <a:avLst/>
          </a:prstGeom>
        </p:spPr>
      </p:pic>
      <p:pic>
        <p:nvPicPr>
          <p:cNvPr id="7" name="图片 6"/>
          <p:cNvPicPr>
            <a:picLocks noChangeAspect="1"/>
          </p:cNvPicPr>
          <p:nvPr/>
        </p:nvPicPr>
        <p:blipFill>
          <a:blip r:embed="rId6"/>
          <a:stretch>
            <a:fillRect/>
          </a:stretch>
        </p:blipFill>
        <p:spPr>
          <a:xfrm>
            <a:off x="3521714" y="1656716"/>
            <a:ext cx="2381250" cy="466725"/>
          </a:xfrm>
          <a:prstGeom prst="rect">
            <a:avLst/>
          </a:prstGeom>
        </p:spPr>
      </p:pic>
      <p:pic>
        <p:nvPicPr>
          <p:cNvPr id="8" name="图片 7"/>
          <p:cNvPicPr>
            <a:picLocks noChangeAspect="1"/>
          </p:cNvPicPr>
          <p:nvPr/>
        </p:nvPicPr>
        <p:blipFill>
          <a:blip r:embed="rId7"/>
          <a:stretch>
            <a:fillRect/>
          </a:stretch>
        </p:blipFill>
        <p:spPr>
          <a:xfrm>
            <a:off x="3693165" y="4042410"/>
            <a:ext cx="2533650" cy="1581150"/>
          </a:xfrm>
          <a:prstGeom prst="rect">
            <a:avLst/>
          </a:prstGeom>
        </p:spPr>
      </p:pic>
      <p:pic>
        <p:nvPicPr>
          <p:cNvPr id="9" name="图片 8"/>
          <p:cNvPicPr>
            <a:picLocks noChangeAspect="1"/>
          </p:cNvPicPr>
          <p:nvPr/>
        </p:nvPicPr>
        <p:blipFill>
          <a:blip r:embed="rId8"/>
          <a:stretch>
            <a:fillRect/>
          </a:stretch>
        </p:blipFill>
        <p:spPr>
          <a:xfrm>
            <a:off x="6588125" y="2123440"/>
            <a:ext cx="2257425" cy="2000250"/>
          </a:xfrm>
          <a:prstGeom prst="rect">
            <a:avLst/>
          </a:prstGeom>
        </p:spPr>
      </p:pic>
      <p:pic>
        <p:nvPicPr>
          <p:cNvPr id="10" name="图片 9"/>
          <p:cNvPicPr>
            <a:picLocks noChangeAspect="1"/>
          </p:cNvPicPr>
          <p:nvPr/>
        </p:nvPicPr>
        <p:blipFill>
          <a:blip r:embed="rId9"/>
          <a:stretch>
            <a:fillRect/>
          </a:stretch>
        </p:blipFill>
        <p:spPr>
          <a:xfrm>
            <a:off x="6973570" y="1656715"/>
            <a:ext cx="1371600" cy="542925"/>
          </a:xfrm>
          <a:prstGeom prst="rect">
            <a:avLst/>
          </a:prstGeom>
        </p:spPr>
      </p:pic>
      <p:pic>
        <p:nvPicPr>
          <p:cNvPr id="11" name="图片 10"/>
          <p:cNvPicPr>
            <a:picLocks noChangeAspect="1"/>
          </p:cNvPicPr>
          <p:nvPr/>
        </p:nvPicPr>
        <p:blipFill>
          <a:blip r:embed="rId10"/>
          <a:stretch>
            <a:fillRect/>
          </a:stretch>
        </p:blipFill>
        <p:spPr>
          <a:xfrm>
            <a:off x="6335412" y="4123694"/>
            <a:ext cx="2647315" cy="1962150"/>
          </a:xfrm>
          <a:prstGeom prst="rect">
            <a:avLst/>
          </a:prstGeom>
        </p:spPr>
      </p:pic>
    </p:spTree>
    <p:extLst>
      <p:ext uri="{BB962C8B-B14F-4D97-AF65-F5344CB8AC3E}">
        <p14:creationId xmlns:p14="http://schemas.microsoft.com/office/powerpoint/2010/main" val="769078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Text Box 7"/>
          <p:cNvSpPr txBox="1">
            <a:spLocks noChangeArrowheads="1"/>
          </p:cNvSpPr>
          <p:nvPr/>
        </p:nvSpPr>
        <p:spPr bwMode="auto">
          <a:xfrm>
            <a:off x="107967" y="823922"/>
            <a:ext cx="49831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一、力矩的功</a:t>
            </a:r>
          </a:p>
        </p:txBody>
      </p:sp>
      <p:sp>
        <p:nvSpPr>
          <p:cNvPr id="26638" name="Text Box 14"/>
          <p:cNvSpPr txBox="1">
            <a:spLocks noChangeArrowheads="1"/>
          </p:cNvSpPr>
          <p:nvPr/>
        </p:nvSpPr>
        <p:spPr bwMode="auto">
          <a:xfrm>
            <a:off x="107950" y="115892"/>
            <a:ext cx="5867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prstClr val="black"/>
                </a:solidFill>
                <a:cs typeface="Times New Roman" panose="02020603050405020304" pitchFamily="18" charset="0"/>
              </a:rPr>
              <a:t>§5-3 </a:t>
            </a:r>
            <a:r>
              <a:rPr lang="zh-CN" altLang="en-US" dirty="0">
                <a:solidFill>
                  <a:prstClr val="black"/>
                </a:solidFill>
                <a:cs typeface="Times New Roman" panose="02020603050405020304" pitchFamily="18" charset="0"/>
              </a:rPr>
              <a:t>定轴转动中的功能关系</a:t>
            </a:r>
          </a:p>
        </p:txBody>
      </p:sp>
      <p:sp>
        <p:nvSpPr>
          <p:cNvPr id="9" name="Text Box 4"/>
          <p:cNvSpPr txBox="1">
            <a:spLocks noChangeArrowheads="1"/>
          </p:cNvSpPr>
          <p:nvPr/>
        </p:nvSpPr>
        <p:spPr bwMode="auto">
          <a:xfrm>
            <a:off x="838200" y="1416058"/>
            <a:ext cx="79248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0066"/>
                </a:solidFill>
                <a:ea typeface="楷体_GB2312" pitchFamily="49" charset="-122"/>
              </a:rPr>
              <a:t>       </a:t>
            </a:r>
            <a:r>
              <a:rPr lang="zh-CN" altLang="en-US">
                <a:solidFill>
                  <a:srgbClr val="000066"/>
                </a:solidFill>
              </a:rPr>
              <a:t>力矩的功：</a:t>
            </a:r>
            <a:r>
              <a:rPr lang="zh-CN" altLang="en-US">
                <a:solidFill>
                  <a:prstClr val="black"/>
                </a:solidFill>
              </a:rPr>
              <a:t>当刚体在外力矩作用下绕定轴转动而发生角位移时，就称力矩对刚体做功</a:t>
            </a:r>
            <a:r>
              <a:rPr lang="zh-CN" altLang="en-US">
                <a:solidFill>
                  <a:srgbClr val="000066"/>
                </a:solidFill>
                <a:ea typeface="楷体_GB2312" pitchFamily="49" charset="-122"/>
              </a:rPr>
              <a:t>。</a:t>
            </a:r>
          </a:p>
        </p:txBody>
      </p:sp>
      <p:grpSp>
        <p:nvGrpSpPr>
          <p:cNvPr id="2" name="Group 5"/>
          <p:cNvGrpSpPr/>
          <p:nvPr/>
        </p:nvGrpSpPr>
        <p:grpSpPr bwMode="auto">
          <a:xfrm>
            <a:off x="735022" y="2387626"/>
            <a:ext cx="3290887" cy="593726"/>
            <a:chOff x="384" y="1504"/>
            <a:chExt cx="2073" cy="374"/>
          </a:xfrm>
        </p:grpSpPr>
        <p:sp>
          <p:nvSpPr>
            <p:cNvPr id="26664" name="Rectangle 6"/>
            <p:cNvSpPr>
              <a:spLocks noChangeArrowheads="1"/>
            </p:cNvSpPr>
            <p:nvPr/>
          </p:nvSpPr>
          <p:spPr bwMode="auto">
            <a:xfrm>
              <a:off x="384" y="1548"/>
              <a:ext cx="20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0066"/>
                  </a:solidFill>
                  <a:ea typeface="楷体_GB2312" pitchFamily="49" charset="-122"/>
                </a:rPr>
                <a:t> </a:t>
              </a:r>
              <a:r>
                <a:rPr lang="zh-CN" altLang="en-US">
                  <a:solidFill>
                    <a:prstClr val="black"/>
                  </a:solidFill>
                  <a:latin typeface="宋体" panose="02010600030101010101" pitchFamily="2" charset="-122"/>
                </a:rPr>
                <a:t>力   对</a:t>
              </a:r>
              <a:r>
                <a:rPr lang="en-US" altLang="zh-CN" i="1">
                  <a:solidFill>
                    <a:prstClr val="black"/>
                  </a:solidFill>
                  <a:ea typeface="楷体_GB2312" pitchFamily="49" charset="-122"/>
                </a:rPr>
                <a:t>P</a:t>
              </a:r>
              <a:r>
                <a:rPr lang="en-US" altLang="zh-CN">
                  <a:solidFill>
                    <a:prstClr val="black"/>
                  </a:solidFill>
                  <a:ea typeface="楷体_GB2312" pitchFamily="49" charset="-122"/>
                </a:rPr>
                <a:t> </a:t>
              </a:r>
              <a:r>
                <a:rPr lang="zh-CN" altLang="en-US">
                  <a:solidFill>
                    <a:prstClr val="black"/>
                  </a:solidFill>
                </a:rPr>
                <a:t>点作功</a:t>
              </a:r>
              <a:r>
                <a:rPr lang="zh-CN" altLang="en-US">
                  <a:solidFill>
                    <a:prstClr val="black"/>
                  </a:solidFill>
                  <a:ea typeface="楷体_GB2312" pitchFamily="49" charset="-122"/>
                </a:rPr>
                <a:t>：</a:t>
              </a:r>
            </a:p>
          </p:txBody>
        </p:sp>
        <p:graphicFrame>
          <p:nvGraphicFramePr>
            <p:cNvPr id="26636" name="Object 4"/>
            <p:cNvGraphicFramePr>
              <a:graphicFrameLocks noChangeAspect="1"/>
            </p:cNvGraphicFramePr>
            <p:nvPr/>
          </p:nvGraphicFramePr>
          <p:xfrm>
            <a:off x="720" y="1504"/>
            <a:ext cx="266" cy="328"/>
          </p:xfrm>
          <a:graphic>
            <a:graphicData uri="http://schemas.openxmlformats.org/presentationml/2006/ole">
              <mc:AlternateContent xmlns:mc="http://schemas.openxmlformats.org/markup-compatibility/2006">
                <mc:Choice xmlns:v="urn:schemas-microsoft-com:vml" Requires="v">
                  <p:oleObj spid="_x0000_s152016" name="Equation" r:id="rId3" imgW="161925" imgH="200025" progId="Equation.3">
                    <p:embed/>
                  </p:oleObj>
                </mc:Choice>
                <mc:Fallback>
                  <p:oleObj name="Equation" r:id="rId3" imgW="161925" imgH="2000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504"/>
                          <a:ext cx="26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 name="Object 5"/>
          <p:cNvGraphicFramePr>
            <a:graphicFrameLocks noChangeAspect="1"/>
          </p:cNvGraphicFramePr>
          <p:nvPr/>
        </p:nvGraphicFramePr>
        <p:xfrm>
          <a:off x="838200" y="3048000"/>
          <a:ext cx="2438400" cy="681038"/>
        </p:xfrm>
        <a:graphic>
          <a:graphicData uri="http://schemas.openxmlformats.org/presentationml/2006/ole">
            <mc:AlternateContent xmlns:mc="http://schemas.openxmlformats.org/markup-compatibility/2006">
              <mc:Choice xmlns:v="urn:schemas-microsoft-com:vml" Requires="v">
                <p:oleObj spid="_x0000_s152017" name="Equation" r:id="rId5" imgW="771525" imgH="219075" progId="Equation.3">
                  <p:embed/>
                </p:oleObj>
              </mc:Choice>
              <mc:Fallback>
                <p:oleObj name="Equation" r:id="rId5" imgW="771525" imgH="2190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048000"/>
                        <a:ext cx="2438400"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76200" y="4521200"/>
          <a:ext cx="3733800" cy="823913"/>
        </p:xfrm>
        <a:graphic>
          <a:graphicData uri="http://schemas.openxmlformats.org/presentationml/2006/ole">
            <mc:AlternateContent xmlns:mc="http://schemas.openxmlformats.org/markup-compatibility/2006">
              <mc:Choice xmlns:v="urn:schemas-microsoft-com:vml" Requires="v">
                <p:oleObj spid="_x0000_s152018" name="Equation" r:id="rId7" imgW="981075" imgH="219075" progId="Equation.3">
                  <p:embed/>
                </p:oleObj>
              </mc:Choice>
              <mc:Fallback>
                <p:oleObj name="Equation" r:id="rId7" imgW="981075" imgH="21907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4521200"/>
                        <a:ext cx="37338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7"/>
          <p:cNvGraphicFramePr>
            <a:graphicFrameLocks noChangeAspect="1"/>
          </p:cNvGraphicFramePr>
          <p:nvPr/>
        </p:nvGraphicFramePr>
        <p:xfrm>
          <a:off x="914417" y="3841753"/>
          <a:ext cx="4017963" cy="704850"/>
        </p:xfrm>
        <a:graphic>
          <a:graphicData uri="http://schemas.openxmlformats.org/presentationml/2006/ole">
            <mc:AlternateContent xmlns:mc="http://schemas.openxmlformats.org/markup-compatibility/2006">
              <mc:Choice xmlns:v="urn:schemas-microsoft-com:vml" Requires="v">
                <p:oleObj spid="_x0000_s152019" name="Equation" r:id="rId9" imgW="1228725" imgH="219075" progId="Equation.3">
                  <p:embed/>
                </p:oleObj>
              </mc:Choice>
              <mc:Fallback>
                <p:oleObj name="Equation" r:id="rId9" imgW="1228725" imgH="21907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17" y="3841753"/>
                        <a:ext cx="4017963"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8"/>
          <p:cNvGraphicFramePr>
            <a:graphicFrameLocks noChangeAspect="1"/>
          </p:cNvGraphicFramePr>
          <p:nvPr/>
        </p:nvGraphicFramePr>
        <p:xfrm>
          <a:off x="1371600" y="5359401"/>
          <a:ext cx="2362200" cy="660400"/>
        </p:xfrm>
        <a:graphic>
          <a:graphicData uri="http://schemas.openxmlformats.org/presentationml/2006/ole">
            <mc:AlternateContent xmlns:mc="http://schemas.openxmlformats.org/markup-compatibility/2006">
              <mc:Choice xmlns:v="urn:schemas-microsoft-com:vml" Requires="v">
                <p:oleObj spid="_x0000_s152020" name="Equation" r:id="rId11" imgW="638175" imgH="180975" progId="Equation.3">
                  <p:embed/>
                </p:oleObj>
              </mc:Choice>
              <mc:Fallback>
                <p:oleObj name="Equation" r:id="rId11" imgW="638175" imgH="18097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5359401"/>
                        <a:ext cx="23622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12"/>
          <p:cNvSpPr>
            <a:spLocks noChangeShapeType="1"/>
          </p:cNvSpPr>
          <p:nvPr/>
        </p:nvSpPr>
        <p:spPr bwMode="auto">
          <a:xfrm>
            <a:off x="5807075" y="4648202"/>
            <a:ext cx="0" cy="9906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18" name="Freeform 13"/>
          <p:cNvSpPr/>
          <p:nvPr/>
        </p:nvSpPr>
        <p:spPr bwMode="auto">
          <a:xfrm>
            <a:off x="5045077" y="3371850"/>
            <a:ext cx="3049588" cy="1657350"/>
          </a:xfrm>
          <a:custGeom>
            <a:avLst/>
            <a:gdLst>
              <a:gd name="T0" fmla="*/ 2147483647 w 1921"/>
              <a:gd name="T1" fmla="*/ 2147483647 h 1044"/>
              <a:gd name="T2" fmla="*/ 2147483647 w 1921"/>
              <a:gd name="T3" fmla="*/ 2147483647 h 1044"/>
              <a:gd name="T4" fmla="*/ 2147483647 w 1921"/>
              <a:gd name="T5" fmla="*/ 2147483647 h 1044"/>
              <a:gd name="T6" fmla="*/ 2147483647 w 1921"/>
              <a:gd name="T7" fmla="*/ 2147483647 h 1044"/>
              <a:gd name="T8" fmla="*/ 2147483647 w 1921"/>
              <a:gd name="T9" fmla="*/ 2147483647 h 1044"/>
              <a:gd name="T10" fmla="*/ 2147483647 w 1921"/>
              <a:gd name="T11" fmla="*/ 2147483647 h 1044"/>
              <a:gd name="T12" fmla="*/ 2147483647 w 1921"/>
              <a:gd name="T13" fmla="*/ 2147483647 h 1044"/>
              <a:gd name="T14" fmla="*/ 2147483647 w 1921"/>
              <a:gd name="T15" fmla="*/ 2147483647 h 1044"/>
              <a:gd name="T16" fmla="*/ 2147483647 w 1921"/>
              <a:gd name="T17" fmla="*/ 2147483647 h 1044"/>
              <a:gd name="T18" fmla="*/ 2147483647 w 1921"/>
              <a:gd name="T19" fmla="*/ 2147483647 h 1044"/>
              <a:gd name="T20" fmla="*/ 2147483647 w 1921"/>
              <a:gd name="T21" fmla="*/ 2147483647 h 1044"/>
              <a:gd name="T22" fmla="*/ 2147483647 w 1921"/>
              <a:gd name="T23" fmla="*/ 0 h 1044"/>
              <a:gd name="T24" fmla="*/ 2147483647 w 1921"/>
              <a:gd name="T25" fmla="*/ 0 h 1044"/>
              <a:gd name="T26" fmla="*/ 2147483647 w 1921"/>
              <a:gd name="T27" fmla="*/ 0 h 1044"/>
              <a:gd name="T28" fmla="*/ 2147483647 w 1921"/>
              <a:gd name="T29" fmla="*/ 2147483647 h 1044"/>
              <a:gd name="T30" fmla="*/ 2147483647 w 1921"/>
              <a:gd name="T31" fmla="*/ 2147483647 h 1044"/>
              <a:gd name="T32" fmla="*/ 2147483647 w 1921"/>
              <a:gd name="T33" fmla="*/ 2147483647 h 1044"/>
              <a:gd name="T34" fmla="*/ 2147483647 w 1921"/>
              <a:gd name="T35" fmla="*/ 2147483647 h 1044"/>
              <a:gd name="T36" fmla="*/ 2147483647 w 1921"/>
              <a:gd name="T37" fmla="*/ 2147483647 h 1044"/>
              <a:gd name="T38" fmla="*/ 2147483647 w 1921"/>
              <a:gd name="T39" fmla="*/ 2147483647 h 1044"/>
              <a:gd name="T40" fmla="*/ 2147483647 w 1921"/>
              <a:gd name="T41" fmla="*/ 2147483647 h 1044"/>
              <a:gd name="T42" fmla="*/ 2147483647 w 1921"/>
              <a:gd name="T43" fmla="*/ 2147483647 h 1044"/>
              <a:gd name="T44" fmla="*/ 2147483647 w 1921"/>
              <a:gd name="T45" fmla="*/ 2147483647 h 1044"/>
              <a:gd name="T46" fmla="*/ 2147483647 w 1921"/>
              <a:gd name="T47" fmla="*/ 2147483647 h 1044"/>
              <a:gd name="T48" fmla="*/ 2147483647 w 1921"/>
              <a:gd name="T49" fmla="*/ 2147483647 h 1044"/>
              <a:gd name="T50" fmla="*/ 2147483647 w 1921"/>
              <a:gd name="T51" fmla="*/ 2147483647 h 1044"/>
              <a:gd name="T52" fmla="*/ 2147483647 w 1921"/>
              <a:gd name="T53" fmla="*/ 2147483647 h 1044"/>
              <a:gd name="T54" fmla="*/ 2147483647 w 1921"/>
              <a:gd name="T55" fmla="*/ 2147483647 h 1044"/>
              <a:gd name="T56" fmla="*/ 2147483647 w 1921"/>
              <a:gd name="T57" fmla="*/ 2147483647 h 1044"/>
              <a:gd name="T58" fmla="*/ 2147483647 w 1921"/>
              <a:gd name="T59" fmla="*/ 2147483647 h 1044"/>
              <a:gd name="T60" fmla="*/ 2147483647 w 1921"/>
              <a:gd name="T61" fmla="*/ 2147483647 h 1044"/>
              <a:gd name="T62" fmla="*/ 2147483647 w 1921"/>
              <a:gd name="T63" fmla="*/ 2147483647 h 1044"/>
              <a:gd name="T64" fmla="*/ 2147483647 w 1921"/>
              <a:gd name="T65" fmla="*/ 2147483647 h 1044"/>
              <a:gd name="T66" fmla="*/ 2147483647 w 1921"/>
              <a:gd name="T67" fmla="*/ 2147483647 h 1044"/>
              <a:gd name="T68" fmla="*/ 2147483647 w 1921"/>
              <a:gd name="T69" fmla="*/ 2147483647 h 1044"/>
              <a:gd name="T70" fmla="*/ 2147483647 w 1921"/>
              <a:gd name="T71" fmla="*/ 2147483647 h 1044"/>
              <a:gd name="T72" fmla="*/ 2147483647 w 1921"/>
              <a:gd name="T73" fmla="*/ 2147483647 h 1044"/>
              <a:gd name="T74" fmla="*/ 2147483647 w 1921"/>
              <a:gd name="T75" fmla="*/ 2147483647 h 1044"/>
              <a:gd name="T76" fmla="*/ 2147483647 w 1921"/>
              <a:gd name="T77" fmla="*/ 2147483647 h 1044"/>
              <a:gd name="T78" fmla="*/ 2147483647 w 1921"/>
              <a:gd name="T79" fmla="*/ 2147483647 h 1044"/>
              <a:gd name="T80" fmla="*/ 2147483647 w 1921"/>
              <a:gd name="T81" fmla="*/ 2147483647 h 1044"/>
              <a:gd name="T82" fmla="*/ 2147483647 w 1921"/>
              <a:gd name="T83" fmla="*/ 2147483647 h 1044"/>
              <a:gd name="T84" fmla="*/ 2147483647 w 1921"/>
              <a:gd name="T85" fmla="*/ 2147483647 h 1044"/>
              <a:gd name="T86" fmla="*/ 2147483647 w 1921"/>
              <a:gd name="T87" fmla="*/ 2147483647 h 1044"/>
              <a:gd name="T88" fmla="*/ 2147483647 w 1921"/>
              <a:gd name="T89" fmla="*/ 2147483647 h 1044"/>
              <a:gd name="T90" fmla="*/ 2147483647 w 1921"/>
              <a:gd name="T91" fmla="*/ 2147483647 h 1044"/>
              <a:gd name="T92" fmla="*/ 2147483647 w 1921"/>
              <a:gd name="T93" fmla="*/ 2147483647 h 1044"/>
              <a:gd name="T94" fmla="*/ 2147483647 w 1921"/>
              <a:gd name="T95" fmla="*/ 2147483647 h 1044"/>
              <a:gd name="T96" fmla="*/ 2147483647 w 1921"/>
              <a:gd name="T97" fmla="*/ 2147483647 h 1044"/>
              <a:gd name="T98" fmla="*/ 2147483647 w 1921"/>
              <a:gd name="T99" fmla="*/ 2147483647 h 10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21"/>
              <a:gd name="T151" fmla="*/ 0 h 1044"/>
              <a:gd name="T152" fmla="*/ 1921 w 1921"/>
              <a:gd name="T153" fmla="*/ 1044 h 10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21" h="1044">
                <a:moveTo>
                  <a:pt x="0" y="462"/>
                </a:moveTo>
                <a:lnTo>
                  <a:pt x="18" y="415"/>
                </a:lnTo>
                <a:lnTo>
                  <a:pt x="32" y="369"/>
                </a:lnTo>
                <a:lnTo>
                  <a:pt x="46" y="336"/>
                </a:lnTo>
                <a:lnTo>
                  <a:pt x="74" y="302"/>
                </a:lnTo>
                <a:lnTo>
                  <a:pt x="102" y="269"/>
                </a:lnTo>
                <a:lnTo>
                  <a:pt x="131" y="246"/>
                </a:lnTo>
                <a:lnTo>
                  <a:pt x="186" y="212"/>
                </a:lnTo>
                <a:lnTo>
                  <a:pt x="243" y="179"/>
                </a:lnTo>
                <a:lnTo>
                  <a:pt x="299" y="145"/>
                </a:lnTo>
                <a:lnTo>
                  <a:pt x="384" y="134"/>
                </a:lnTo>
                <a:lnTo>
                  <a:pt x="426" y="123"/>
                </a:lnTo>
                <a:lnTo>
                  <a:pt x="468" y="112"/>
                </a:lnTo>
                <a:lnTo>
                  <a:pt x="511" y="89"/>
                </a:lnTo>
                <a:lnTo>
                  <a:pt x="553" y="78"/>
                </a:lnTo>
                <a:lnTo>
                  <a:pt x="609" y="55"/>
                </a:lnTo>
                <a:lnTo>
                  <a:pt x="651" y="45"/>
                </a:lnTo>
                <a:lnTo>
                  <a:pt x="680" y="33"/>
                </a:lnTo>
                <a:lnTo>
                  <a:pt x="736" y="33"/>
                </a:lnTo>
                <a:lnTo>
                  <a:pt x="778" y="22"/>
                </a:lnTo>
                <a:lnTo>
                  <a:pt x="891" y="11"/>
                </a:lnTo>
                <a:lnTo>
                  <a:pt x="976" y="11"/>
                </a:lnTo>
                <a:lnTo>
                  <a:pt x="1018" y="11"/>
                </a:lnTo>
                <a:lnTo>
                  <a:pt x="1130" y="0"/>
                </a:lnTo>
                <a:lnTo>
                  <a:pt x="1173" y="0"/>
                </a:lnTo>
                <a:lnTo>
                  <a:pt x="1229" y="0"/>
                </a:lnTo>
                <a:lnTo>
                  <a:pt x="1257" y="0"/>
                </a:lnTo>
                <a:lnTo>
                  <a:pt x="1300" y="0"/>
                </a:lnTo>
                <a:lnTo>
                  <a:pt x="1342" y="11"/>
                </a:lnTo>
                <a:lnTo>
                  <a:pt x="1383" y="11"/>
                </a:lnTo>
                <a:lnTo>
                  <a:pt x="1412" y="22"/>
                </a:lnTo>
                <a:lnTo>
                  <a:pt x="1468" y="45"/>
                </a:lnTo>
                <a:lnTo>
                  <a:pt x="1511" y="55"/>
                </a:lnTo>
                <a:lnTo>
                  <a:pt x="1539" y="78"/>
                </a:lnTo>
                <a:lnTo>
                  <a:pt x="1581" y="112"/>
                </a:lnTo>
                <a:lnTo>
                  <a:pt x="1610" y="123"/>
                </a:lnTo>
                <a:lnTo>
                  <a:pt x="1652" y="156"/>
                </a:lnTo>
                <a:lnTo>
                  <a:pt x="1680" y="190"/>
                </a:lnTo>
                <a:lnTo>
                  <a:pt x="1722" y="235"/>
                </a:lnTo>
                <a:lnTo>
                  <a:pt x="1765" y="269"/>
                </a:lnTo>
                <a:lnTo>
                  <a:pt x="1792" y="302"/>
                </a:lnTo>
                <a:lnTo>
                  <a:pt x="1807" y="325"/>
                </a:lnTo>
                <a:lnTo>
                  <a:pt x="1820" y="369"/>
                </a:lnTo>
                <a:lnTo>
                  <a:pt x="1835" y="392"/>
                </a:lnTo>
                <a:lnTo>
                  <a:pt x="1863" y="426"/>
                </a:lnTo>
                <a:lnTo>
                  <a:pt x="1877" y="459"/>
                </a:lnTo>
                <a:lnTo>
                  <a:pt x="1891" y="482"/>
                </a:lnTo>
                <a:lnTo>
                  <a:pt x="1905" y="526"/>
                </a:lnTo>
                <a:lnTo>
                  <a:pt x="1905" y="560"/>
                </a:lnTo>
                <a:lnTo>
                  <a:pt x="1905" y="583"/>
                </a:lnTo>
                <a:lnTo>
                  <a:pt x="1905" y="627"/>
                </a:lnTo>
                <a:lnTo>
                  <a:pt x="1920" y="661"/>
                </a:lnTo>
                <a:lnTo>
                  <a:pt x="1920" y="706"/>
                </a:lnTo>
                <a:lnTo>
                  <a:pt x="1905" y="740"/>
                </a:lnTo>
                <a:lnTo>
                  <a:pt x="1905" y="773"/>
                </a:lnTo>
                <a:lnTo>
                  <a:pt x="1905" y="796"/>
                </a:lnTo>
                <a:lnTo>
                  <a:pt x="1891" y="830"/>
                </a:lnTo>
                <a:lnTo>
                  <a:pt x="1863" y="863"/>
                </a:lnTo>
                <a:lnTo>
                  <a:pt x="1849" y="897"/>
                </a:lnTo>
                <a:lnTo>
                  <a:pt x="1820" y="930"/>
                </a:lnTo>
                <a:lnTo>
                  <a:pt x="1792" y="953"/>
                </a:lnTo>
                <a:lnTo>
                  <a:pt x="1750" y="975"/>
                </a:lnTo>
                <a:lnTo>
                  <a:pt x="1708" y="997"/>
                </a:lnTo>
                <a:lnTo>
                  <a:pt x="1652" y="1020"/>
                </a:lnTo>
                <a:lnTo>
                  <a:pt x="1623" y="1020"/>
                </a:lnTo>
                <a:lnTo>
                  <a:pt x="1567" y="1031"/>
                </a:lnTo>
                <a:lnTo>
                  <a:pt x="1511" y="1043"/>
                </a:lnTo>
                <a:lnTo>
                  <a:pt x="1468" y="1043"/>
                </a:lnTo>
                <a:lnTo>
                  <a:pt x="1383" y="1043"/>
                </a:lnTo>
                <a:lnTo>
                  <a:pt x="1300" y="1043"/>
                </a:lnTo>
                <a:lnTo>
                  <a:pt x="1271" y="1043"/>
                </a:lnTo>
                <a:lnTo>
                  <a:pt x="1229" y="1043"/>
                </a:lnTo>
                <a:lnTo>
                  <a:pt x="1173" y="1043"/>
                </a:lnTo>
                <a:lnTo>
                  <a:pt x="1088" y="1031"/>
                </a:lnTo>
                <a:lnTo>
                  <a:pt x="1032" y="1020"/>
                </a:lnTo>
                <a:lnTo>
                  <a:pt x="1003" y="1020"/>
                </a:lnTo>
                <a:lnTo>
                  <a:pt x="961" y="1009"/>
                </a:lnTo>
                <a:lnTo>
                  <a:pt x="919" y="997"/>
                </a:lnTo>
                <a:lnTo>
                  <a:pt x="876" y="987"/>
                </a:lnTo>
                <a:lnTo>
                  <a:pt x="821" y="964"/>
                </a:lnTo>
                <a:lnTo>
                  <a:pt x="764" y="953"/>
                </a:lnTo>
                <a:lnTo>
                  <a:pt x="736" y="930"/>
                </a:lnTo>
                <a:lnTo>
                  <a:pt x="694" y="919"/>
                </a:lnTo>
                <a:lnTo>
                  <a:pt x="651" y="897"/>
                </a:lnTo>
                <a:lnTo>
                  <a:pt x="609" y="874"/>
                </a:lnTo>
                <a:lnTo>
                  <a:pt x="567" y="863"/>
                </a:lnTo>
                <a:lnTo>
                  <a:pt x="511" y="840"/>
                </a:lnTo>
                <a:lnTo>
                  <a:pt x="412" y="807"/>
                </a:lnTo>
                <a:lnTo>
                  <a:pt x="356" y="773"/>
                </a:lnTo>
                <a:lnTo>
                  <a:pt x="313" y="740"/>
                </a:lnTo>
                <a:lnTo>
                  <a:pt x="286" y="717"/>
                </a:lnTo>
                <a:lnTo>
                  <a:pt x="243" y="695"/>
                </a:lnTo>
                <a:lnTo>
                  <a:pt x="214" y="673"/>
                </a:lnTo>
                <a:lnTo>
                  <a:pt x="186" y="650"/>
                </a:lnTo>
                <a:lnTo>
                  <a:pt x="144" y="616"/>
                </a:lnTo>
                <a:lnTo>
                  <a:pt x="102" y="583"/>
                </a:lnTo>
                <a:lnTo>
                  <a:pt x="88" y="560"/>
                </a:lnTo>
                <a:lnTo>
                  <a:pt x="59" y="538"/>
                </a:lnTo>
                <a:lnTo>
                  <a:pt x="0" y="462"/>
                </a:lnTo>
                <a:lnTo>
                  <a:pt x="59" y="470"/>
                </a:lnTo>
                <a:lnTo>
                  <a:pt x="0" y="462"/>
                </a:lnTo>
              </a:path>
            </a:pathLst>
          </a:custGeom>
          <a:solidFill>
            <a:srgbClr val="CC9900"/>
          </a:solidFill>
          <a:ln w="9525">
            <a:round/>
          </a:ln>
          <a:scene3d>
            <a:camera prst="legacyObliqueTopRight">
              <a:rot lat="18300000" lon="20999988" rev="0"/>
            </a:camera>
            <a:lightRig rig="legacyFlat3" dir="b"/>
          </a:scene3d>
          <a:sp3d extrusionH="430200" prstMaterial="legacyMatte">
            <a:bevelT w="13500" h="13500" prst="angle"/>
            <a:bevelB w="13500" h="13500" prst="angle"/>
            <a:extrusionClr>
              <a:srgbClr val="CC9900"/>
            </a:extrusionClr>
          </a:sp3d>
        </p:spPr>
        <p:txBody>
          <a:bodyPr lIns="91271" tIns="45638" rIns="91271" bIns="45638">
            <a:flatTx/>
          </a:bodyPr>
          <a:lstStyle/>
          <a:p>
            <a:endParaRPr lang="zh-CN" altLang="en-US">
              <a:solidFill>
                <a:prstClr val="black"/>
              </a:solidFill>
              <a:ea typeface="宋体" panose="02010600030101010101" pitchFamily="2" charset="-122"/>
            </a:endParaRPr>
          </a:p>
        </p:txBody>
      </p:sp>
      <p:sp>
        <p:nvSpPr>
          <p:cNvPr id="19" name="Line 14"/>
          <p:cNvSpPr>
            <a:spLocks noChangeShapeType="1"/>
          </p:cNvSpPr>
          <p:nvPr/>
        </p:nvSpPr>
        <p:spPr bwMode="auto">
          <a:xfrm flipV="1">
            <a:off x="5807075" y="2514600"/>
            <a:ext cx="0" cy="15240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pSp>
        <p:nvGrpSpPr>
          <p:cNvPr id="3" name="Group 15"/>
          <p:cNvGrpSpPr/>
          <p:nvPr/>
        </p:nvGrpSpPr>
        <p:grpSpPr bwMode="auto">
          <a:xfrm>
            <a:off x="5584825" y="2749550"/>
            <a:ext cx="444500" cy="2654300"/>
            <a:chOff x="3470" y="1588"/>
            <a:chExt cx="280" cy="1672"/>
          </a:xfrm>
        </p:grpSpPr>
        <p:sp>
          <p:nvSpPr>
            <p:cNvPr id="26660" name="Rectangle 16"/>
            <p:cNvSpPr>
              <a:spLocks noChangeArrowheads="1"/>
            </p:cNvSpPr>
            <p:nvPr/>
          </p:nvSpPr>
          <p:spPr bwMode="auto">
            <a:xfrm>
              <a:off x="3662" y="1588"/>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6661" name="Rectangle 17"/>
            <p:cNvSpPr>
              <a:spLocks noChangeArrowheads="1"/>
            </p:cNvSpPr>
            <p:nvPr/>
          </p:nvSpPr>
          <p:spPr bwMode="auto">
            <a:xfrm>
              <a:off x="3662" y="3076"/>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6662" name="Rectangle 18"/>
            <p:cNvSpPr>
              <a:spLocks noChangeArrowheads="1"/>
            </p:cNvSpPr>
            <p:nvPr/>
          </p:nvSpPr>
          <p:spPr bwMode="auto">
            <a:xfrm>
              <a:off x="3470" y="3076"/>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6663" name="Rectangle 19"/>
            <p:cNvSpPr>
              <a:spLocks noChangeArrowheads="1"/>
            </p:cNvSpPr>
            <p:nvPr/>
          </p:nvSpPr>
          <p:spPr bwMode="auto">
            <a:xfrm>
              <a:off x="3470" y="1588"/>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pSp>
      <p:grpSp>
        <p:nvGrpSpPr>
          <p:cNvPr id="4" name="Group 20"/>
          <p:cNvGrpSpPr/>
          <p:nvPr/>
        </p:nvGrpSpPr>
        <p:grpSpPr bwMode="auto">
          <a:xfrm>
            <a:off x="5029262" y="2741628"/>
            <a:ext cx="550862" cy="2659065"/>
            <a:chOff x="3120" y="1583"/>
            <a:chExt cx="347" cy="1675"/>
          </a:xfrm>
        </p:grpSpPr>
        <p:sp>
          <p:nvSpPr>
            <p:cNvPr id="26658" name="Rectangle 21"/>
            <p:cNvSpPr>
              <a:spLocks noChangeArrowheads="1"/>
            </p:cNvSpPr>
            <p:nvPr/>
          </p:nvSpPr>
          <p:spPr bwMode="auto">
            <a:xfrm>
              <a:off x="3120" y="2928"/>
              <a:ext cx="3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solidFill>
                    <a:prstClr val="black"/>
                  </a:solidFill>
                  <a:latin typeface="Bookman Old Style" panose="02050604050505020204" pitchFamily="18" charset="0"/>
                </a:rPr>
                <a:t>0</a:t>
              </a:r>
              <a:r>
                <a:rPr lang="en-US" altLang="zh-CN" i="1" baseline="30000">
                  <a:solidFill>
                    <a:prstClr val="black"/>
                  </a:solidFill>
                </a:rPr>
                <a:t>‘</a:t>
              </a:r>
              <a:endParaRPr lang="en-US" altLang="zh-CN" i="1">
                <a:solidFill>
                  <a:prstClr val="black"/>
                </a:solidFill>
                <a:latin typeface="Bookman Old Style" panose="02050604050505020204" pitchFamily="18" charset="0"/>
              </a:endParaRPr>
            </a:p>
          </p:txBody>
        </p:sp>
        <p:sp>
          <p:nvSpPr>
            <p:cNvPr id="26659" name="Rectangle 22"/>
            <p:cNvSpPr>
              <a:spLocks noChangeArrowheads="1"/>
            </p:cNvSpPr>
            <p:nvPr/>
          </p:nvSpPr>
          <p:spPr bwMode="auto">
            <a:xfrm>
              <a:off x="3120" y="1583"/>
              <a:ext cx="3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solidFill>
                    <a:prstClr val="black"/>
                  </a:solidFill>
                  <a:latin typeface="Bookman Old Style" panose="02050604050505020204" pitchFamily="18" charset="0"/>
                </a:rPr>
                <a:t>0 </a:t>
              </a:r>
            </a:p>
          </p:txBody>
        </p:sp>
      </p:grpSp>
      <p:grpSp>
        <p:nvGrpSpPr>
          <p:cNvPr id="5" name="Group 23"/>
          <p:cNvGrpSpPr/>
          <p:nvPr/>
        </p:nvGrpSpPr>
        <p:grpSpPr bwMode="auto">
          <a:xfrm>
            <a:off x="5807075" y="3581400"/>
            <a:ext cx="1752600" cy="762000"/>
            <a:chOff x="3610" y="2112"/>
            <a:chExt cx="1104" cy="480"/>
          </a:xfrm>
        </p:grpSpPr>
        <p:sp>
          <p:nvSpPr>
            <p:cNvPr id="26656" name="Line 24"/>
            <p:cNvSpPr>
              <a:spLocks noChangeShapeType="1"/>
            </p:cNvSpPr>
            <p:nvPr/>
          </p:nvSpPr>
          <p:spPr bwMode="auto">
            <a:xfrm>
              <a:off x="3610" y="2400"/>
              <a:ext cx="1104" cy="48"/>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26657" name="Arc 25"/>
            <p:cNvSpPr/>
            <p:nvPr/>
          </p:nvSpPr>
          <p:spPr bwMode="auto">
            <a:xfrm rot="10800000">
              <a:off x="4272" y="2448"/>
              <a:ext cx="48" cy="144"/>
            </a:xfrm>
            <a:custGeom>
              <a:avLst/>
              <a:gdLst>
                <a:gd name="T0" fmla="*/ 0 w 21600"/>
                <a:gd name="T1" fmla="*/ 0 h 21595"/>
                <a:gd name="T2" fmla="*/ 0 w 21600"/>
                <a:gd name="T3" fmla="*/ 0 h 21595"/>
                <a:gd name="T4" fmla="*/ 0 w 21600"/>
                <a:gd name="T5" fmla="*/ 0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noFill/>
            <a:ln w="50800" cap="rnd">
              <a:solidFill>
                <a:srgbClr val="FF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graphicFrame>
          <p:nvGraphicFramePr>
            <p:cNvPr id="26635" name="Object 9"/>
            <p:cNvGraphicFramePr>
              <a:graphicFrameLocks noChangeAspect="1"/>
            </p:cNvGraphicFramePr>
            <p:nvPr/>
          </p:nvGraphicFramePr>
          <p:xfrm>
            <a:off x="4080" y="2112"/>
            <a:ext cx="336" cy="261"/>
          </p:xfrm>
          <a:graphic>
            <a:graphicData uri="http://schemas.openxmlformats.org/presentationml/2006/ole">
              <mc:AlternateContent xmlns:mc="http://schemas.openxmlformats.org/markup-compatibility/2006">
                <mc:Choice xmlns:v="urn:schemas-microsoft-com:vml" Requires="v">
                  <p:oleObj spid="_x0000_s152021" name="Equation" r:id="rId13" imgW="228600" imgH="180975" progId="Equation.3">
                    <p:embed/>
                  </p:oleObj>
                </mc:Choice>
                <mc:Fallback>
                  <p:oleObj name="Equation" r:id="rId13" imgW="228600" imgH="18097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2112"/>
                          <a:ext cx="336"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7"/>
          <p:cNvGrpSpPr/>
          <p:nvPr/>
        </p:nvGrpSpPr>
        <p:grpSpPr bwMode="auto">
          <a:xfrm>
            <a:off x="5791200" y="4038600"/>
            <a:ext cx="1600200" cy="704850"/>
            <a:chOff x="3600" y="2400"/>
            <a:chExt cx="1008" cy="444"/>
          </a:xfrm>
        </p:grpSpPr>
        <p:sp>
          <p:nvSpPr>
            <p:cNvPr id="26655" name="Line 28"/>
            <p:cNvSpPr>
              <a:spLocks noChangeShapeType="1"/>
            </p:cNvSpPr>
            <p:nvPr/>
          </p:nvSpPr>
          <p:spPr bwMode="auto">
            <a:xfrm>
              <a:off x="3600" y="2400"/>
              <a:ext cx="1008" cy="288"/>
            </a:xfrm>
            <a:prstGeom prst="line">
              <a:avLst/>
            </a:prstGeom>
            <a:noFill/>
            <a:ln w="381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26634" name="Object 10"/>
            <p:cNvGraphicFramePr>
              <a:graphicFrameLocks noChangeAspect="1"/>
            </p:cNvGraphicFramePr>
            <p:nvPr/>
          </p:nvGraphicFramePr>
          <p:xfrm>
            <a:off x="3936" y="2496"/>
            <a:ext cx="268" cy="348"/>
          </p:xfrm>
          <a:graphic>
            <a:graphicData uri="http://schemas.openxmlformats.org/presentationml/2006/ole">
              <mc:AlternateContent xmlns:mc="http://schemas.openxmlformats.org/markup-compatibility/2006">
                <mc:Choice xmlns:v="urn:schemas-microsoft-com:vml" Requires="v">
                  <p:oleObj spid="_x0000_s152022" name="Equation" r:id="rId15" imgW="123825" imgH="161925" progId="Equation.3">
                    <p:embed/>
                  </p:oleObj>
                </mc:Choice>
                <mc:Fallback>
                  <p:oleObj name="Equation" r:id="rId15" imgW="123825" imgH="16192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6" y="2496"/>
                          <a:ext cx="2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0"/>
          <p:cNvGrpSpPr/>
          <p:nvPr/>
        </p:nvGrpSpPr>
        <p:grpSpPr bwMode="auto">
          <a:xfrm>
            <a:off x="7407292" y="4191000"/>
            <a:ext cx="1127125" cy="609600"/>
            <a:chOff x="4666" y="2640"/>
            <a:chExt cx="710" cy="384"/>
          </a:xfrm>
        </p:grpSpPr>
        <p:sp>
          <p:nvSpPr>
            <p:cNvPr id="26653" name="Line 31"/>
            <p:cNvSpPr>
              <a:spLocks noChangeShapeType="1"/>
            </p:cNvSpPr>
            <p:nvPr/>
          </p:nvSpPr>
          <p:spPr bwMode="auto">
            <a:xfrm>
              <a:off x="4666" y="2832"/>
              <a:ext cx="672" cy="19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26654" name="Arc 32"/>
            <p:cNvSpPr/>
            <p:nvPr/>
          </p:nvSpPr>
          <p:spPr bwMode="auto">
            <a:xfrm>
              <a:off x="4944" y="2688"/>
              <a:ext cx="49" cy="240"/>
            </a:xfrm>
            <a:custGeom>
              <a:avLst/>
              <a:gdLst>
                <a:gd name="T0" fmla="*/ 0 w 21825"/>
                <a:gd name="T1" fmla="*/ 0 h 21600"/>
                <a:gd name="T2" fmla="*/ 0 w 21825"/>
                <a:gd name="T3" fmla="*/ 0 h 21600"/>
                <a:gd name="T4" fmla="*/ 0 w 21825"/>
                <a:gd name="T5" fmla="*/ 0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graphicFrame>
          <p:nvGraphicFramePr>
            <p:cNvPr id="26633" name="Object 11"/>
            <p:cNvGraphicFramePr>
              <a:graphicFrameLocks noChangeAspect="1"/>
            </p:cNvGraphicFramePr>
            <p:nvPr/>
          </p:nvGraphicFramePr>
          <p:xfrm>
            <a:off x="5088" y="2640"/>
            <a:ext cx="288" cy="338"/>
          </p:xfrm>
          <a:graphic>
            <a:graphicData uri="http://schemas.openxmlformats.org/presentationml/2006/ole">
              <mc:AlternateContent xmlns:mc="http://schemas.openxmlformats.org/markup-compatibility/2006">
                <mc:Choice xmlns:v="urn:schemas-microsoft-com:vml" Requires="v">
                  <p:oleObj spid="_x0000_s152023" name="Equation" r:id="rId17" imgW="142875" imgH="161925" progId="Equation.3">
                    <p:embed/>
                  </p:oleObj>
                </mc:Choice>
                <mc:Fallback>
                  <p:oleObj name="Equation" r:id="rId17" imgW="142875" imgH="16192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88" y="2640"/>
                          <a:ext cx="288"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 name="Line 34"/>
          <p:cNvSpPr>
            <a:spLocks noChangeShapeType="1"/>
          </p:cNvSpPr>
          <p:nvPr/>
        </p:nvSpPr>
        <p:spPr bwMode="auto">
          <a:xfrm flipV="1">
            <a:off x="7407275" y="3352800"/>
            <a:ext cx="1447800" cy="1219200"/>
          </a:xfrm>
          <a:prstGeom prst="line">
            <a:avLst/>
          </a:prstGeom>
          <a:noFill/>
          <a:ln w="38100">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40" name="Object 12"/>
          <p:cNvGraphicFramePr>
            <a:graphicFrameLocks noChangeAspect="1"/>
          </p:cNvGraphicFramePr>
          <p:nvPr/>
        </p:nvGraphicFramePr>
        <p:xfrm>
          <a:off x="8305800" y="2908300"/>
          <a:ext cx="484188" cy="596900"/>
        </p:xfrm>
        <a:graphic>
          <a:graphicData uri="http://schemas.openxmlformats.org/presentationml/2006/ole">
            <mc:AlternateContent xmlns:mc="http://schemas.openxmlformats.org/markup-compatibility/2006">
              <mc:Choice xmlns:v="urn:schemas-microsoft-com:vml" Requires="v">
                <p:oleObj spid="_x0000_s152024" name="Equation" r:id="rId19" imgW="161925" imgH="200025" progId="Equation.3">
                  <p:embed/>
                </p:oleObj>
              </mc:Choice>
              <mc:Fallback>
                <p:oleObj name="Equation" r:id="rId19" imgW="161925" imgH="20002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05800" y="2908300"/>
                        <a:ext cx="484188"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Line 36"/>
          <p:cNvSpPr>
            <a:spLocks noChangeShapeType="1"/>
          </p:cNvSpPr>
          <p:nvPr/>
        </p:nvSpPr>
        <p:spPr bwMode="auto">
          <a:xfrm flipV="1">
            <a:off x="7407275" y="4114800"/>
            <a:ext cx="152400" cy="381000"/>
          </a:xfrm>
          <a:prstGeom prst="line">
            <a:avLst/>
          </a:prstGeom>
          <a:noFill/>
          <a:ln w="25400">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42" name="Object 13"/>
          <p:cNvGraphicFramePr>
            <a:graphicFrameLocks noChangeAspect="1"/>
          </p:cNvGraphicFramePr>
          <p:nvPr/>
        </p:nvGraphicFramePr>
        <p:xfrm>
          <a:off x="7391400" y="3717925"/>
          <a:ext cx="609600" cy="473075"/>
        </p:xfrm>
        <a:graphic>
          <a:graphicData uri="http://schemas.openxmlformats.org/presentationml/2006/ole">
            <mc:AlternateContent xmlns:mc="http://schemas.openxmlformats.org/markup-compatibility/2006">
              <mc:Choice xmlns:v="urn:schemas-microsoft-com:vml" Requires="v">
                <p:oleObj spid="_x0000_s152025" name="Equation" r:id="rId21" imgW="228600" imgH="180975" progId="Equation.3">
                  <p:embed/>
                </p:oleObj>
              </mc:Choice>
              <mc:Fallback>
                <p:oleObj name="Equation" r:id="rId21" imgW="228600" imgH="18097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91400" y="3717925"/>
                        <a:ext cx="6096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38"/>
          <p:cNvGrpSpPr/>
          <p:nvPr/>
        </p:nvGrpSpPr>
        <p:grpSpPr bwMode="auto">
          <a:xfrm>
            <a:off x="7173918" y="4495800"/>
            <a:ext cx="420687" cy="609600"/>
            <a:chOff x="4471" y="2688"/>
            <a:chExt cx="265" cy="384"/>
          </a:xfrm>
        </p:grpSpPr>
        <p:sp>
          <p:nvSpPr>
            <p:cNvPr id="26652" name="Oval 39"/>
            <p:cNvSpPr>
              <a:spLocks noChangeArrowheads="1"/>
            </p:cNvSpPr>
            <p:nvPr/>
          </p:nvSpPr>
          <p:spPr bwMode="auto">
            <a:xfrm>
              <a:off x="4560" y="2688"/>
              <a:ext cx="96" cy="96"/>
            </a:xfrm>
            <a:prstGeom prst="ellipse">
              <a:avLst/>
            </a:prstGeom>
            <a:solidFill>
              <a:schemeClr val="hlink"/>
            </a:solidFill>
            <a:ln w="12700">
              <a:solidFill>
                <a:schemeClr val="hlink"/>
              </a:solidFill>
              <a:round/>
              <a:headEnd type="none" w="sm" len="sm"/>
              <a:tailEnd type="none" w="sm" len="sm"/>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26632" name="Object 14"/>
            <p:cNvGraphicFramePr>
              <a:graphicFrameLocks noChangeAspect="1"/>
            </p:cNvGraphicFramePr>
            <p:nvPr/>
          </p:nvGraphicFramePr>
          <p:xfrm>
            <a:off x="4471" y="2784"/>
            <a:ext cx="265" cy="288"/>
          </p:xfrm>
          <a:graphic>
            <a:graphicData uri="http://schemas.openxmlformats.org/presentationml/2006/ole">
              <mc:AlternateContent xmlns:mc="http://schemas.openxmlformats.org/markup-compatibility/2006">
                <mc:Choice xmlns:v="urn:schemas-microsoft-com:vml" Requires="v">
                  <p:oleObj spid="_x0000_s152026" name="Equation" r:id="rId23" imgW="152400" imgH="161925" progId="Equation.3">
                    <p:embed/>
                  </p:oleObj>
                </mc:Choice>
                <mc:Fallback>
                  <p:oleObj name="Equation" r:id="rId23" imgW="152400" imgH="16192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71" y="2784"/>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746813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838200" y="685803"/>
            <a:ext cx="3429000" cy="647700"/>
            <a:chOff x="528" y="432"/>
            <a:chExt cx="2160" cy="408"/>
          </a:xfrm>
        </p:grpSpPr>
        <p:sp>
          <p:nvSpPr>
            <p:cNvPr id="27684" name="Text Box 3"/>
            <p:cNvSpPr txBox="1">
              <a:spLocks noChangeArrowheads="1"/>
            </p:cNvSpPr>
            <p:nvPr/>
          </p:nvSpPr>
          <p:spPr bwMode="auto">
            <a:xfrm>
              <a:off x="528" y="432"/>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latin typeface="Bookman Old Style" panose="02050604050505020204" pitchFamily="18" charset="0"/>
                </a:rPr>
                <a:t>因</a:t>
              </a:r>
            </a:p>
          </p:txBody>
        </p:sp>
        <p:graphicFrame>
          <p:nvGraphicFramePr>
            <p:cNvPr id="27658" name="Object 2"/>
            <p:cNvGraphicFramePr>
              <a:graphicFrameLocks noChangeAspect="1"/>
            </p:cNvGraphicFramePr>
            <p:nvPr/>
          </p:nvGraphicFramePr>
          <p:xfrm>
            <a:off x="1008" y="432"/>
            <a:ext cx="1680" cy="408"/>
          </p:xfrm>
          <a:graphic>
            <a:graphicData uri="http://schemas.openxmlformats.org/presentationml/2006/ole">
              <mc:AlternateContent xmlns:mc="http://schemas.openxmlformats.org/markup-compatibility/2006">
                <mc:Choice xmlns:v="urn:schemas-microsoft-com:vml" Requires="v">
                  <p:oleObj spid="_x0000_s152956" name="Equation" r:id="rId3" imgW="838200" imgH="200025" progId="Equation.3">
                    <p:embed/>
                  </p:oleObj>
                </mc:Choice>
                <mc:Fallback>
                  <p:oleObj name="Equation" r:id="rId3" imgW="838200" imgH="2000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432"/>
                          <a:ext cx="168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 name="Object 3"/>
          <p:cNvGraphicFramePr>
            <a:graphicFrameLocks noChangeAspect="1"/>
          </p:cNvGraphicFramePr>
          <p:nvPr/>
        </p:nvGraphicFramePr>
        <p:xfrm>
          <a:off x="1333500" y="1447817"/>
          <a:ext cx="2400300" cy="379413"/>
        </p:xfrm>
        <a:graphic>
          <a:graphicData uri="http://schemas.openxmlformats.org/presentationml/2006/ole">
            <mc:AlternateContent xmlns:mc="http://schemas.openxmlformats.org/markup-compatibility/2006">
              <mc:Choice xmlns:v="urn:schemas-microsoft-com:vml" Requires="v">
                <p:oleObj spid="_x0000_s152957" name="Equation" r:id="rId5" imgW="2409825" imgH="381000" progId="Equation.3">
                  <p:embed/>
                </p:oleObj>
              </mc:Choice>
              <mc:Fallback>
                <p:oleObj name="Equation" r:id="rId5" imgW="2409825" imgH="38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1447817"/>
                        <a:ext cx="240030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838200" y="2971800"/>
          <a:ext cx="3810000" cy="971550"/>
        </p:xfrm>
        <a:graphic>
          <a:graphicData uri="http://schemas.openxmlformats.org/presentationml/2006/ole">
            <mc:AlternateContent xmlns:mc="http://schemas.openxmlformats.org/markup-compatibility/2006">
              <mc:Choice xmlns:v="urn:schemas-microsoft-com:vml" Requires="v">
                <p:oleObj spid="_x0000_s152958" name="Equation" r:id="rId7" imgW="1400175" imgH="352425" progId="Equation.3">
                  <p:embed/>
                </p:oleObj>
              </mc:Choice>
              <mc:Fallback>
                <p:oleObj name="Equation" r:id="rId7" imgW="1400175" imgH="3524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2971800"/>
                        <a:ext cx="381000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7"/>
          <p:cNvSpPr txBox="1">
            <a:spLocks noChangeArrowheads="1"/>
          </p:cNvSpPr>
          <p:nvPr/>
        </p:nvSpPr>
        <p:spPr bwMode="auto">
          <a:xfrm>
            <a:off x="723900" y="2133605"/>
            <a:ext cx="26670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a:solidFill>
                  <a:prstClr val="black"/>
                </a:solidFill>
                <a:latin typeface="宋体" panose="02010600030101010101" pitchFamily="2" charset="-122"/>
              </a:rPr>
              <a:t>力矩作功：</a:t>
            </a:r>
          </a:p>
        </p:txBody>
      </p:sp>
      <p:sp>
        <p:nvSpPr>
          <p:cNvPr id="27661" name="Line 9"/>
          <p:cNvSpPr>
            <a:spLocks noChangeShapeType="1"/>
          </p:cNvSpPr>
          <p:nvPr/>
        </p:nvSpPr>
        <p:spPr bwMode="auto">
          <a:xfrm>
            <a:off x="5807075" y="4648202"/>
            <a:ext cx="0" cy="9906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27662" name="Freeform 10"/>
          <p:cNvSpPr/>
          <p:nvPr/>
        </p:nvSpPr>
        <p:spPr bwMode="auto">
          <a:xfrm>
            <a:off x="5045077" y="3371850"/>
            <a:ext cx="3049588" cy="1657350"/>
          </a:xfrm>
          <a:custGeom>
            <a:avLst/>
            <a:gdLst>
              <a:gd name="T0" fmla="*/ 2147483647 w 1921"/>
              <a:gd name="T1" fmla="*/ 2147483647 h 1044"/>
              <a:gd name="T2" fmla="*/ 2147483647 w 1921"/>
              <a:gd name="T3" fmla="*/ 2147483647 h 1044"/>
              <a:gd name="T4" fmla="*/ 2147483647 w 1921"/>
              <a:gd name="T5" fmla="*/ 2147483647 h 1044"/>
              <a:gd name="T6" fmla="*/ 2147483647 w 1921"/>
              <a:gd name="T7" fmla="*/ 2147483647 h 1044"/>
              <a:gd name="T8" fmla="*/ 2147483647 w 1921"/>
              <a:gd name="T9" fmla="*/ 2147483647 h 1044"/>
              <a:gd name="T10" fmla="*/ 2147483647 w 1921"/>
              <a:gd name="T11" fmla="*/ 2147483647 h 1044"/>
              <a:gd name="T12" fmla="*/ 2147483647 w 1921"/>
              <a:gd name="T13" fmla="*/ 2147483647 h 1044"/>
              <a:gd name="T14" fmla="*/ 2147483647 w 1921"/>
              <a:gd name="T15" fmla="*/ 2147483647 h 1044"/>
              <a:gd name="T16" fmla="*/ 2147483647 w 1921"/>
              <a:gd name="T17" fmla="*/ 2147483647 h 1044"/>
              <a:gd name="T18" fmla="*/ 2147483647 w 1921"/>
              <a:gd name="T19" fmla="*/ 2147483647 h 1044"/>
              <a:gd name="T20" fmla="*/ 2147483647 w 1921"/>
              <a:gd name="T21" fmla="*/ 2147483647 h 1044"/>
              <a:gd name="T22" fmla="*/ 2147483647 w 1921"/>
              <a:gd name="T23" fmla="*/ 0 h 1044"/>
              <a:gd name="T24" fmla="*/ 2147483647 w 1921"/>
              <a:gd name="T25" fmla="*/ 0 h 1044"/>
              <a:gd name="T26" fmla="*/ 2147483647 w 1921"/>
              <a:gd name="T27" fmla="*/ 0 h 1044"/>
              <a:gd name="T28" fmla="*/ 2147483647 w 1921"/>
              <a:gd name="T29" fmla="*/ 2147483647 h 1044"/>
              <a:gd name="T30" fmla="*/ 2147483647 w 1921"/>
              <a:gd name="T31" fmla="*/ 2147483647 h 1044"/>
              <a:gd name="T32" fmla="*/ 2147483647 w 1921"/>
              <a:gd name="T33" fmla="*/ 2147483647 h 1044"/>
              <a:gd name="T34" fmla="*/ 2147483647 w 1921"/>
              <a:gd name="T35" fmla="*/ 2147483647 h 1044"/>
              <a:gd name="T36" fmla="*/ 2147483647 w 1921"/>
              <a:gd name="T37" fmla="*/ 2147483647 h 1044"/>
              <a:gd name="T38" fmla="*/ 2147483647 w 1921"/>
              <a:gd name="T39" fmla="*/ 2147483647 h 1044"/>
              <a:gd name="T40" fmla="*/ 2147483647 w 1921"/>
              <a:gd name="T41" fmla="*/ 2147483647 h 1044"/>
              <a:gd name="T42" fmla="*/ 2147483647 w 1921"/>
              <a:gd name="T43" fmla="*/ 2147483647 h 1044"/>
              <a:gd name="T44" fmla="*/ 2147483647 w 1921"/>
              <a:gd name="T45" fmla="*/ 2147483647 h 1044"/>
              <a:gd name="T46" fmla="*/ 2147483647 w 1921"/>
              <a:gd name="T47" fmla="*/ 2147483647 h 1044"/>
              <a:gd name="T48" fmla="*/ 2147483647 w 1921"/>
              <a:gd name="T49" fmla="*/ 2147483647 h 1044"/>
              <a:gd name="T50" fmla="*/ 2147483647 w 1921"/>
              <a:gd name="T51" fmla="*/ 2147483647 h 1044"/>
              <a:gd name="T52" fmla="*/ 2147483647 w 1921"/>
              <a:gd name="T53" fmla="*/ 2147483647 h 1044"/>
              <a:gd name="T54" fmla="*/ 2147483647 w 1921"/>
              <a:gd name="T55" fmla="*/ 2147483647 h 1044"/>
              <a:gd name="T56" fmla="*/ 2147483647 w 1921"/>
              <a:gd name="T57" fmla="*/ 2147483647 h 1044"/>
              <a:gd name="T58" fmla="*/ 2147483647 w 1921"/>
              <a:gd name="T59" fmla="*/ 2147483647 h 1044"/>
              <a:gd name="T60" fmla="*/ 2147483647 w 1921"/>
              <a:gd name="T61" fmla="*/ 2147483647 h 1044"/>
              <a:gd name="T62" fmla="*/ 2147483647 w 1921"/>
              <a:gd name="T63" fmla="*/ 2147483647 h 1044"/>
              <a:gd name="T64" fmla="*/ 2147483647 w 1921"/>
              <a:gd name="T65" fmla="*/ 2147483647 h 1044"/>
              <a:gd name="T66" fmla="*/ 2147483647 w 1921"/>
              <a:gd name="T67" fmla="*/ 2147483647 h 1044"/>
              <a:gd name="T68" fmla="*/ 2147483647 w 1921"/>
              <a:gd name="T69" fmla="*/ 2147483647 h 1044"/>
              <a:gd name="T70" fmla="*/ 2147483647 w 1921"/>
              <a:gd name="T71" fmla="*/ 2147483647 h 1044"/>
              <a:gd name="T72" fmla="*/ 2147483647 w 1921"/>
              <a:gd name="T73" fmla="*/ 2147483647 h 1044"/>
              <a:gd name="T74" fmla="*/ 2147483647 w 1921"/>
              <a:gd name="T75" fmla="*/ 2147483647 h 1044"/>
              <a:gd name="T76" fmla="*/ 2147483647 w 1921"/>
              <a:gd name="T77" fmla="*/ 2147483647 h 1044"/>
              <a:gd name="T78" fmla="*/ 2147483647 w 1921"/>
              <a:gd name="T79" fmla="*/ 2147483647 h 1044"/>
              <a:gd name="T80" fmla="*/ 2147483647 w 1921"/>
              <a:gd name="T81" fmla="*/ 2147483647 h 1044"/>
              <a:gd name="T82" fmla="*/ 2147483647 w 1921"/>
              <a:gd name="T83" fmla="*/ 2147483647 h 1044"/>
              <a:gd name="T84" fmla="*/ 2147483647 w 1921"/>
              <a:gd name="T85" fmla="*/ 2147483647 h 1044"/>
              <a:gd name="T86" fmla="*/ 2147483647 w 1921"/>
              <a:gd name="T87" fmla="*/ 2147483647 h 1044"/>
              <a:gd name="T88" fmla="*/ 2147483647 w 1921"/>
              <a:gd name="T89" fmla="*/ 2147483647 h 1044"/>
              <a:gd name="T90" fmla="*/ 2147483647 w 1921"/>
              <a:gd name="T91" fmla="*/ 2147483647 h 1044"/>
              <a:gd name="T92" fmla="*/ 2147483647 w 1921"/>
              <a:gd name="T93" fmla="*/ 2147483647 h 1044"/>
              <a:gd name="T94" fmla="*/ 2147483647 w 1921"/>
              <a:gd name="T95" fmla="*/ 2147483647 h 1044"/>
              <a:gd name="T96" fmla="*/ 2147483647 w 1921"/>
              <a:gd name="T97" fmla="*/ 2147483647 h 1044"/>
              <a:gd name="T98" fmla="*/ 2147483647 w 1921"/>
              <a:gd name="T99" fmla="*/ 2147483647 h 10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21"/>
              <a:gd name="T151" fmla="*/ 0 h 1044"/>
              <a:gd name="T152" fmla="*/ 1921 w 1921"/>
              <a:gd name="T153" fmla="*/ 1044 h 10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21" h="1044">
                <a:moveTo>
                  <a:pt x="0" y="462"/>
                </a:moveTo>
                <a:lnTo>
                  <a:pt x="18" y="415"/>
                </a:lnTo>
                <a:lnTo>
                  <a:pt x="32" y="369"/>
                </a:lnTo>
                <a:lnTo>
                  <a:pt x="46" y="336"/>
                </a:lnTo>
                <a:lnTo>
                  <a:pt x="74" y="302"/>
                </a:lnTo>
                <a:lnTo>
                  <a:pt x="102" y="269"/>
                </a:lnTo>
                <a:lnTo>
                  <a:pt x="131" y="246"/>
                </a:lnTo>
                <a:lnTo>
                  <a:pt x="186" y="212"/>
                </a:lnTo>
                <a:lnTo>
                  <a:pt x="243" y="179"/>
                </a:lnTo>
                <a:lnTo>
                  <a:pt x="299" y="145"/>
                </a:lnTo>
                <a:lnTo>
                  <a:pt x="384" y="134"/>
                </a:lnTo>
                <a:lnTo>
                  <a:pt x="426" y="123"/>
                </a:lnTo>
                <a:lnTo>
                  <a:pt x="468" y="112"/>
                </a:lnTo>
                <a:lnTo>
                  <a:pt x="511" y="89"/>
                </a:lnTo>
                <a:lnTo>
                  <a:pt x="553" y="78"/>
                </a:lnTo>
                <a:lnTo>
                  <a:pt x="609" y="55"/>
                </a:lnTo>
                <a:lnTo>
                  <a:pt x="651" y="45"/>
                </a:lnTo>
                <a:lnTo>
                  <a:pt x="680" y="33"/>
                </a:lnTo>
                <a:lnTo>
                  <a:pt x="736" y="33"/>
                </a:lnTo>
                <a:lnTo>
                  <a:pt x="778" y="22"/>
                </a:lnTo>
                <a:lnTo>
                  <a:pt x="891" y="11"/>
                </a:lnTo>
                <a:lnTo>
                  <a:pt x="976" y="11"/>
                </a:lnTo>
                <a:lnTo>
                  <a:pt x="1018" y="11"/>
                </a:lnTo>
                <a:lnTo>
                  <a:pt x="1130" y="0"/>
                </a:lnTo>
                <a:lnTo>
                  <a:pt x="1173" y="0"/>
                </a:lnTo>
                <a:lnTo>
                  <a:pt x="1229" y="0"/>
                </a:lnTo>
                <a:lnTo>
                  <a:pt x="1257" y="0"/>
                </a:lnTo>
                <a:lnTo>
                  <a:pt x="1300" y="0"/>
                </a:lnTo>
                <a:lnTo>
                  <a:pt x="1342" y="11"/>
                </a:lnTo>
                <a:lnTo>
                  <a:pt x="1383" y="11"/>
                </a:lnTo>
                <a:lnTo>
                  <a:pt x="1412" y="22"/>
                </a:lnTo>
                <a:lnTo>
                  <a:pt x="1468" y="45"/>
                </a:lnTo>
                <a:lnTo>
                  <a:pt x="1511" y="55"/>
                </a:lnTo>
                <a:lnTo>
                  <a:pt x="1539" y="78"/>
                </a:lnTo>
                <a:lnTo>
                  <a:pt x="1581" y="112"/>
                </a:lnTo>
                <a:lnTo>
                  <a:pt x="1610" y="123"/>
                </a:lnTo>
                <a:lnTo>
                  <a:pt x="1652" y="156"/>
                </a:lnTo>
                <a:lnTo>
                  <a:pt x="1680" y="190"/>
                </a:lnTo>
                <a:lnTo>
                  <a:pt x="1722" y="235"/>
                </a:lnTo>
                <a:lnTo>
                  <a:pt x="1765" y="269"/>
                </a:lnTo>
                <a:lnTo>
                  <a:pt x="1792" y="302"/>
                </a:lnTo>
                <a:lnTo>
                  <a:pt x="1807" y="325"/>
                </a:lnTo>
                <a:lnTo>
                  <a:pt x="1820" y="369"/>
                </a:lnTo>
                <a:lnTo>
                  <a:pt x="1835" y="392"/>
                </a:lnTo>
                <a:lnTo>
                  <a:pt x="1863" y="426"/>
                </a:lnTo>
                <a:lnTo>
                  <a:pt x="1877" y="459"/>
                </a:lnTo>
                <a:lnTo>
                  <a:pt x="1891" y="482"/>
                </a:lnTo>
                <a:lnTo>
                  <a:pt x="1905" y="526"/>
                </a:lnTo>
                <a:lnTo>
                  <a:pt x="1905" y="560"/>
                </a:lnTo>
                <a:lnTo>
                  <a:pt x="1905" y="583"/>
                </a:lnTo>
                <a:lnTo>
                  <a:pt x="1905" y="627"/>
                </a:lnTo>
                <a:lnTo>
                  <a:pt x="1920" y="661"/>
                </a:lnTo>
                <a:lnTo>
                  <a:pt x="1920" y="706"/>
                </a:lnTo>
                <a:lnTo>
                  <a:pt x="1905" y="740"/>
                </a:lnTo>
                <a:lnTo>
                  <a:pt x="1905" y="773"/>
                </a:lnTo>
                <a:lnTo>
                  <a:pt x="1905" y="796"/>
                </a:lnTo>
                <a:lnTo>
                  <a:pt x="1891" y="830"/>
                </a:lnTo>
                <a:lnTo>
                  <a:pt x="1863" y="863"/>
                </a:lnTo>
                <a:lnTo>
                  <a:pt x="1849" y="897"/>
                </a:lnTo>
                <a:lnTo>
                  <a:pt x="1820" y="930"/>
                </a:lnTo>
                <a:lnTo>
                  <a:pt x="1792" y="953"/>
                </a:lnTo>
                <a:lnTo>
                  <a:pt x="1750" y="975"/>
                </a:lnTo>
                <a:lnTo>
                  <a:pt x="1708" y="997"/>
                </a:lnTo>
                <a:lnTo>
                  <a:pt x="1652" y="1020"/>
                </a:lnTo>
                <a:lnTo>
                  <a:pt x="1623" y="1020"/>
                </a:lnTo>
                <a:lnTo>
                  <a:pt x="1567" y="1031"/>
                </a:lnTo>
                <a:lnTo>
                  <a:pt x="1511" y="1043"/>
                </a:lnTo>
                <a:lnTo>
                  <a:pt x="1468" y="1043"/>
                </a:lnTo>
                <a:lnTo>
                  <a:pt x="1383" y="1043"/>
                </a:lnTo>
                <a:lnTo>
                  <a:pt x="1300" y="1043"/>
                </a:lnTo>
                <a:lnTo>
                  <a:pt x="1271" y="1043"/>
                </a:lnTo>
                <a:lnTo>
                  <a:pt x="1229" y="1043"/>
                </a:lnTo>
                <a:lnTo>
                  <a:pt x="1173" y="1043"/>
                </a:lnTo>
                <a:lnTo>
                  <a:pt x="1088" y="1031"/>
                </a:lnTo>
                <a:lnTo>
                  <a:pt x="1032" y="1020"/>
                </a:lnTo>
                <a:lnTo>
                  <a:pt x="1003" y="1020"/>
                </a:lnTo>
                <a:lnTo>
                  <a:pt x="961" y="1009"/>
                </a:lnTo>
                <a:lnTo>
                  <a:pt x="919" y="997"/>
                </a:lnTo>
                <a:lnTo>
                  <a:pt x="876" y="987"/>
                </a:lnTo>
                <a:lnTo>
                  <a:pt x="821" y="964"/>
                </a:lnTo>
                <a:lnTo>
                  <a:pt x="764" y="953"/>
                </a:lnTo>
                <a:lnTo>
                  <a:pt x="736" y="930"/>
                </a:lnTo>
                <a:lnTo>
                  <a:pt x="694" y="919"/>
                </a:lnTo>
                <a:lnTo>
                  <a:pt x="651" y="897"/>
                </a:lnTo>
                <a:lnTo>
                  <a:pt x="609" y="874"/>
                </a:lnTo>
                <a:lnTo>
                  <a:pt x="567" y="863"/>
                </a:lnTo>
                <a:lnTo>
                  <a:pt x="511" y="840"/>
                </a:lnTo>
                <a:lnTo>
                  <a:pt x="412" y="807"/>
                </a:lnTo>
                <a:lnTo>
                  <a:pt x="356" y="773"/>
                </a:lnTo>
                <a:lnTo>
                  <a:pt x="313" y="740"/>
                </a:lnTo>
                <a:lnTo>
                  <a:pt x="286" y="717"/>
                </a:lnTo>
                <a:lnTo>
                  <a:pt x="243" y="695"/>
                </a:lnTo>
                <a:lnTo>
                  <a:pt x="214" y="673"/>
                </a:lnTo>
                <a:lnTo>
                  <a:pt x="186" y="650"/>
                </a:lnTo>
                <a:lnTo>
                  <a:pt x="144" y="616"/>
                </a:lnTo>
                <a:lnTo>
                  <a:pt x="102" y="583"/>
                </a:lnTo>
                <a:lnTo>
                  <a:pt x="88" y="560"/>
                </a:lnTo>
                <a:lnTo>
                  <a:pt x="59" y="538"/>
                </a:lnTo>
                <a:lnTo>
                  <a:pt x="0" y="462"/>
                </a:lnTo>
                <a:lnTo>
                  <a:pt x="59" y="470"/>
                </a:lnTo>
                <a:lnTo>
                  <a:pt x="0" y="462"/>
                </a:lnTo>
              </a:path>
            </a:pathLst>
          </a:custGeom>
          <a:solidFill>
            <a:srgbClr val="CC9900"/>
          </a:solidFill>
          <a:ln w="9525">
            <a:round/>
          </a:ln>
          <a:scene3d>
            <a:camera prst="legacyObliqueTopRight">
              <a:rot lat="18300000" lon="20999988" rev="0"/>
            </a:camera>
            <a:lightRig rig="legacyFlat3" dir="b"/>
          </a:scene3d>
          <a:sp3d extrusionH="430200" prstMaterial="legacyMatte">
            <a:bevelT w="13500" h="13500" prst="angle"/>
            <a:bevelB w="13500" h="13500" prst="angle"/>
            <a:extrusionClr>
              <a:srgbClr val="CC9900"/>
            </a:extrusionClr>
          </a:sp3d>
        </p:spPr>
        <p:txBody>
          <a:bodyPr lIns="91271" tIns="45638" rIns="91271" bIns="45638">
            <a:flatTx/>
          </a:bodyPr>
          <a:lstStyle/>
          <a:p>
            <a:endParaRPr lang="zh-CN" altLang="en-US">
              <a:solidFill>
                <a:prstClr val="black"/>
              </a:solidFill>
              <a:ea typeface="宋体" panose="02010600030101010101" pitchFamily="2" charset="-122"/>
            </a:endParaRPr>
          </a:p>
        </p:txBody>
      </p:sp>
      <p:sp>
        <p:nvSpPr>
          <p:cNvPr id="27663" name="Line 11"/>
          <p:cNvSpPr>
            <a:spLocks noChangeShapeType="1"/>
          </p:cNvSpPr>
          <p:nvPr/>
        </p:nvSpPr>
        <p:spPr bwMode="auto">
          <a:xfrm flipV="1">
            <a:off x="5807075" y="2514600"/>
            <a:ext cx="0" cy="152400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pSp>
        <p:nvGrpSpPr>
          <p:cNvPr id="27664" name="Group 12"/>
          <p:cNvGrpSpPr/>
          <p:nvPr/>
        </p:nvGrpSpPr>
        <p:grpSpPr bwMode="auto">
          <a:xfrm>
            <a:off x="5584825" y="2749550"/>
            <a:ext cx="444500" cy="2654300"/>
            <a:chOff x="3470" y="1588"/>
            <a:chExt cx="280" cy="1672"/>
          </a:xfrm>
        </p:grpSpPr>
        <p:sp>
          <p:nvSpPr>
            <p:cNvPr id="27680" name="Rectangle 13"/>
            <p:cNvSpPr>
              <a:spLocks noChangeArrowheads="1"/>
            </p:cNvSpPr>
            <p:nvPr/>
          </p:nvSpPr>
          <p:spPr bwMode="auto">
            <a:xfrm>
              <a:off x="3662" y="1588"/>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7681" name="Rectangle 14"/>
            <p:cNvSpPr>
              <a:spLocks noChangeArrowheads="1"/>
            </p:cNvSpPr>
            <p:nvPr/>
          </p:nvSpPr>
          <p:spPr bwMode="auto">
            <a:xfrm>
              <a:off x="3662" y="3076"/>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7682" name="Rectangle 15"/>
            <p:cNvSpPr>
              <a:spLocks noChangeArrowheads="1"/>
            </p:cNvSpPr>
            <p:nvPr/>
          </p:nvSpPr>
          <p:spPr bwMode="auto">
            <a:xfrm>
              <a:off x="3470" y="3076"/>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27683" name="Rectangle 16"/>
            <p:cNvSpPr>
              <a:spLocks noChangeArrowheads="1"/>
            </p:cNvSpPr>
            <p:nvPr/>
          </p:nvSpPr>
          <p:spPr bwMode="auto">
            <a:xfrm>
              <a:off x="3470" y="1588"/>
              <a:ext cx="88" cy="184"/>
            </a:xfrm>
            <a:prstGeom prst="rect">
              <a:avLst/>
            </a:prstGeom>
            <a:pattFill prst="pct75">
              <a:fgClr>
                <a:schemeClr val="tx2"/>
              </a:fgClr>
              <a:bgClr>
                <a:schemeClr val="bg1"/>
              </a:bgClr>
            </a:pattFill>
            <a:ln w="12700">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pSp>
      <p:grpSp>
        <p:nvGrpSpPr>
          <p:cNvPr id="27665" name="Group 17"/>
          <p:cNvGrpSpPr/>
          <p:nvPr/>
        </p:nvGrpSpPr>
        <p:grpSpPr bwMode="auto">
          <a:xfrm>
            <a:off x="5029262" y="2741628"/>
            <a:ext cx="550862" cy="2659065"/>
            <a:chOff x="3120" y="1583"/>
            <a:chExt cx="347" cy="1675"/>
          </a:xfrm>
        </p:grpSpPr>
        <p:sp>
          <p:nvSpPr>
            <p:cNvPr id="27678" name="Rectangle 18"/>
            <p:cNvSpPr>
              <a:spLocks noChangeArrowheads="1"/>
            </p:cNvSpPr>
            <p:nvPr/>
          </p:nvSpPr>
          <p:spPr bwMode="auto">
            <a:xfrm>
              <a:off x="3120" y="2928"/>
              <a:ext cx="3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solidFill>
                    <a:prstClr val="black"/>
                  </a:solidFill>
                  <a:latin typeface="Bookman Old Style" panose="02050604050505020204" pitchFamily="18" charset="0"/>
                </a:rPr>
                <a:t>0</a:t>
              </a:r>
              <a:r>
                <a:rPr lang="en-US" altLang="zh-CN" i="1" baseline="30000">
                  <a:solidFill>
                    <a:prstClr val="black"/>
                  </a:solidFill>
                </a:rPr>
                <a:t>‘</a:t>
              </a:r>
              <a:endParaRPr lang="en-US" altLang="zh-CN" i="1">
                <a:solidFill>
                  <a:prstClr val="black"/>
                </a:solidFill>
                <a:latin typeface="Bookman Old Style" panose="02050604050505020204" pitchFamily="18" charset="0"/>
              </a:endParaRPr>
            </a:p>
          </p:txBody>
        </p:sp>
        <p:sp>
          <p:nvSpPr>
            <p:cNvPr id="27679" name="Rectangle 19"/>
            <p:cNvSpPr>
              <a:spLocks noChangeArrowheads="1"/>
            </p:cNvSpPr>
            <p:nvPr/>
          </p:nvSpPr>
          <p:spPr bwMode="auto">
            <a:xfrm>
              <a:off x="3120" y="1583"/>
              <a:ext cx="3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solidFill>
                    <a:prstClr val="black"/>
                  </a:solidFill>
                  <a:latin typeface="Bookman Old Style" panose="02050604050505020204" pitchFamily="18" charset="0"/>
                </a:rPr>
                <a:t>0 </a:t>
              </a:r>
            </a:p>
          </p:txBody>
        </p:sp>
      </p:grpSp>
      <p:grpSp>
        <p:nvGrpSpPr>
          <p:cNvPr id="27666" name="Group 20"/>
          <p:cNvGrpSpPr/>
          <p:nvPr/>
        </p:nvGrpSpPr>
        <p:grpSpPr bwMode="auto">
          <a:xfrm>
            <a:off x="5807075" y="3581400"/>
            <a:ext cx="1752600" cy="762000"/>
            <a:chOff x="3610" y="2112"/>
            <a:chExt cx="1104" cy="480"/>
          </a:xfrm>
        </p:grpSpPr>
        <p:sp>
          <p:nvSpPr>
            <p:cNvPr id="27676" name="Line 21"/>
            <p:cNvSpPr>
              <a:spLocks noChangeShapeType="1"/>
            </p:cNvSpPr>
            <p:nvPr/>
          </p:nvSpPr>
          <p:spPr bwMode="auto">
            <a:xfrm>
              <a:off x="3610" y="2400"/>
              <a:ext cx="1104" cy="48"/>
            </a:xfrm>
            <a:prstGeom prst="line">
              <a:avLst/>
            </a:prstGeom>
            <a:noFill/>
            <a:ln w="127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27677" name="Arc 22"/>
            <p:cNvSpPr/>
            <p:nvPr/>
          </p:nvSpPr>
          <p:spPr bwMode="auto">
            <a:xfrm rot="10800000">
              <a:off x="4272" y="2448"/>
              <a:ext cx="48" cy="144"/>
            </a:xfrm>
            <a:custGeom>
              <a:avLst/>
              <a:gdLst>
                <a:gd name="T0" fmla="*/ 0 w 21600"/>
                <a:gd name="T1" fmla="*/ 0 h 21595"/>
                <a:gd name="T2" fmla="*/ 0 w 21600"/>
                <a:gd name="T3" fmla="*/ 0 h 21595"/>
                <a:gd name="T4" fmla="*/ 0 w 21600"/>
                <a:gd name="T5" fmla="*/ 0 h 21595"/>
                <a:gd name="T6" fmla="*/ 0 60000 65536"/>
                <a:gd name="T7" fmla="*/ 0 60000 65536"/>
                <a:gd name="T8" fmla="*/ 0 60000 65536"/>
                <a:gd name="T9" fmla="*/ 0 w 21600"/>
                <a:gd name="T10" fmla="*/ 0 h 21595"/>
                <a:gd name="T11" fmla="*/ 21600 w 21600"/>
                <a:gd name="T12" fmla="*/ 21595 h 21595"/>
              </a:gdLst>
              <a:ahLst/>
              <a:cxnLst>
                <a:cxn ang="T6">
                  <a:pos x="T0" y="T1"/>
                </a:cxn>
                <a:cxn ang="T7">
                  <a:pos x="T2" y="T3"/>
                </a:cxn>
                <a:cxn ang="T8">
                  <a:pos x="T4" y="T5"/>
                </a:cxn>
              </a:cxnLst>
              <a:rect l="T9" t="T10" r="T11" b="T12"/>
              <a:pathLst>
                <a:path w="21600" h="21595" fill="none" extrusionOk="0">
                  <a:moveTo>
                    <a:pt x="0" y="21595"/>
                  </a:moveTo>
                  <a:cubicBezTo>
                    <a:pt x="0" y="9841"/>
                    <a:pt x="9398" y="244"/>
                    <a:pt x="21149" y="-1"/>
                  </a:cubicBezTo>
                </a:path>
                <a:path w="21600" h="21595" stroke="0" extrusionOk="0">
                  <a:moveTo>
                    <a:pt x="0" y="21595"/>
                  </a:moveTo>
                  <a:cubicBezTo>
                    <a:pt x="0" y="9841"/>
                    <a:pt x="9398" y="244"/>
                    <a:pt x="21149" y="-1"/>
                  </a:cubicBezTo>
                  <a:lnTo>
                    <a:pt x="21600" y="21595"/>
                  </a:lnTo>
                  <a:close/>
                </a:path>
              </a:pathLst>
            </a:custGeom>
            <a:noFill/>
            <a:ln w="50800" cap="rnd">
              <a:solidFill>
                <a:srgbClr val="FFFF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graphicFrame>
          <p:nvGraphicFramePr>
            <p:cNvPr id="27657" name="Object 5"/>
            <p:cNvGraphicFramePr>
              <a:graphicFrameLocks noChangeAspect="1"/>
            </p:cNvGraphicFramePr>
            <p:nvPr/>
          </p:nvGraphicFramePr>
          <p:xfrm>
            <a:off x="4080" y="2112"/>
            <a:ext cx="336" cy="261"/>
          </p:xfrm>
          <a:graphic>
            <a:graphicData uri="http://schemas.openxmlformats.org/presentationml/2006/ole">
              <mc:AlternateContent xmlns:mc="http://schemas.openxmlformats.org/markup-compatibility/2006">
                <mc:Choice xmlns:v="urn:schemas-microsoft-com:vml" Requires="v">
                  <p:oleObj spid="_x0000_s152959" name="Equation" r:id="rId9" imgW="228600" imgH="180975" progId="Equation.3">
                    <p:embed/>
                  </p:oleObj>
                </mc:Choice>
                <mc:Fallback>
                  <p:oleObj name="Equation" r:id="rId9" imgW="228600" imgH="18097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2112"/>
                          <a:ext cx="336" cy="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7" name="Group 24"/>
          <p:cNvGrpSpPr/>
          <p:nvPr/>
        </p:nvGrpSpPr>
        <p:grpSpPr bwMode="auto">
          <a:xfrm>
            <a:off x="5791200" y="4038600"/>
            <a:ext cx="1600200" cy="704850"/>
            <a:chOff x="3600" y="2400"/>
            <a:chExt cx="1008" cy="444"/>
          </a:xfrm>
        </p:grpSpPr>
        <p:sp>
          <p:nvSpPr>
            <p:cNvPr id="27675" name="Line 25"/>
            <p:cNvSpPr>
              <a:spLocks noChangeShapeType="1"/>
            </p:cNvSpPr>
            <p:nvPr/>
          </p:nvSpPr>
          <p:spPr bwMode="auto">
            <a:xfrm>
              <a:off x="3600" y="2400"/>
              <a:ext cx="1008" cy="288"/>
            </a:xfrm>
            <a:prstGeom prst="line">
              <a:avLst/>
            </a:prstGeom>
            <a:noFill/>
            <a:ln w="38100">
              <a:solidFill>
                <a:srgbClr val="FFFFFF"/>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27656" name="Object 6"/>
            <p:cNvGraphicFramePr>
              <a:graphicFrameLocks noChangeAspect="1"/>
            </p:cNvGraphicFramePr>
            <p:nvPr/>
          </p:nvGraphicFramePr>
          <p:xfrm>
            <a:off x="3936" y="2496"/>
            <a:ext cx="268" cy="348"/>
          </p:xfrm>
          <a:graphic>
            <a:graphicData uri="http://schemas.openxmlformats.org/presentationml/2006/ole">
              <mc:AlternateContent xmlns:mc="http://schemas.openxmlformats.org/markup-compatibility/2006">
                <mc:Choice xmlns:v="urn:schemas-microsoft-com:vml" Requires="v">
                  <p:oleObj spid="_x0000_s152960" name="Equation" r:id="rId11" imgW="123825" imgH="161925" progId="Equation.3">
                    <p:embed/>
                  </p:oleObj>
                </mc:Choice>
                <mc:Fallback>
                  <p:oleObj name="Equation" r:id="rId11" imgW="123825" imgH="16192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 y="2496"/>
                          <a:ext cx="26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8" name="Group 27"/>
          <p:cNvGrpSpPr/>
          <p:nvPr/>
        </p:nvGrpSpPr>
        <p:grpSpPr bwMode="auto">
          <a:xfrm>
            <a:off x="7407292" y="4191000"/>
            <a:ext cx="1127125" cy="609600"/>
            <a:chOff x="4666" y="2640"/>
            <a:chExt cx="710" cy="384"/>
          </a:xfrm>
        </p:grpSpPr>
        <p:sp>
          <p:nvSpPr>
            <p:cNvPr id="27673" name="Line 28"/>
            <p:cNvSpPr>
              <a:spLocks noChangeShapeType="1"/>
            </p:cNvSpPr>
            <p:nvPr/>
          </p:nvSpPr>
          <p:spPr bwMode="auto">
            <a:xfrm>
              <a:off x="4666" y="2832"/>
              <a:ext cx="672" cy="19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27674" name="Arc 29"/>
            <p:cNvSpPr/>
            <p:nvPr/>
          </p:nvSpPr>
          <p:spPr bwMode="auto">
            <a:xfrm>
              <a:off x="4944" y="2688"/>
              <a:ext cx="49" cy="240"/>
            </a:xfrm>
            <a:custGeom>
              <a:avLst/>
              <a:gdLst>
                <a:gd name="T0" fmla="*/ 0 w 21825"/>
                <a:gd name="T1" fmla="*/ 0 h 21600"/>
                <a:gd name="T2" fmla="*/ 0 w 21825"/>
                <a:gd name="T3" fmla="*/ 0 h 21600"/>
                <a:gd name="T4" fmla="*/ 0 w 21825"/>
                <a:gd name="T5" fmla="*/ 0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close/>
                </a:path>
              </a:pathLst>
            </a:custGeom>
            <a:noFill/>
            <a:ln w="254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graphicFrame>
          <p:nvGraphicFramePr>
            <p:cNvPr id="27655" name="Object 7"/>
            <p:cNvGraphicFramePr>
              <a:graphicFrameLocks noChangeAspect="1"/>
            </p:cNvGraphicFramePr>
            <p:nvPr/>
          </p:nvGraphicFramePr>
          <p:xfrm>
            <a:off x="5088" y="2640"/>
            <a:ext cx="288" cy="338"/>
          </p:xfrm>
          <a:graphic>
            <a:graphicData uri="http://schemas.openxmlformats.org/presentationml/2006/ole">
              <mc:AlternateContent xmlns:mc="http://schemas.openxmlformats.org/markup-compatibility/2006">
                <mc:Choice xmlns:v="urn:schemas-microsoft-com:vml" Requires="v">
                  <p:oleObj spid="_x0000_s152961" name="Equation" r:id="rId13" imgW="142875" imgH="161925" progId="Equation.3">
                    <p:embed/>
                  </p:oleObj>
                </mc:Choice>
                <mc:Fallback>
                  <p:oleObj name="Equation" r:id="rId13" imgW="142875" imgH="1619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8" y="2640"/>
                          <a:ext cx="288"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669" name="Line 31"/>
          <p:cNvSpPr>
            <a:spLocks noChangeShapeType="1"/>
          </p:cNvSpPr>
          <p:nvPr/>
        </p:nvSpPr>
        <p:spPr bwMode="auto">
          <a:xfrm flipV="1">
            <a:off x="7407275" y="3352800"/>
            <a:ext cx="1447800" cy="1219200"/>
          </a:xfrm>
          <a:prstGeom prst="line">
            <a:avLst/>
          </a:prstGeom>
          <a:noFill/>
          <a:ln w="38100">
            <a:solidFill>
              <a:srgbClr val="FF3300"/>
            </a:solidFill>
            <a:round/>
            <a:headEnd type="none" w="sm" len="sm"/>
            <a:tailEnd type="stealth" w="med"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27652" name="Object 8"/>
          <p:cNvGraphicFramePr>
            <a:graphicFrameLocks noChangeAspect="1"/>
          </p:cNvGraphicFramePr>
          <p:nvPr/>
        </p:nvGraphicFramePr>
        <p:xfrm>
          <a:off x="8305800" y="2908300"/>
          <a:ext cx="484188" cy="596900"/>
        </p:xfrm>
        <a:graphic>
          <a:graphicData uri="http://schemas.openxmlformats.org/presentationml/2006/ole">
            <mc:AlternateContent xmlns:mc="http://schemas.openxmlformats.org/markup-compatibility/2006">
              <mc:Choice xmlns:v="urn:schemas-microsoft-com:vml" Requires="v">
                <p:oleObj spid="_x0000_s152962" name="Equation" r:id="rId15" imgW="161925" imgH="200025" progId="Equation.3">
                  <p:embed/>
                </p:oleObj>
              </mc:Choice>
              <mc:Fallback>
                <p:oleObj name="Equation" r:id="rId15" imgW="161925" imgH="20002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5800" y="2908300"/>
                        <a:ext cx="484188"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0" name="Line 33"/>
          <p:cNvSpPr>
            <a:spLocks noChangeShapeType="1"/>
          </p:cNvSpPr>
          <p:nvPr/>
        </p:nvSpPr>
        <p:spPr bwMode="auto">
          <a:xfrm flipV="1">
            <a:off x="7407275" y="4114800"/>
            <a:ext cx="152400" cy="381000"/>
          </a:xfrm>
          <a:prstGeom prst="line">
            <a:avLst/>
          </a:prstGeom>
          <a:noFill/>
          <a:ln w="25400">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27653" name="Object 9"/>
          <p:cNvGraphicFramePr>
            <a:graphicFrameLocks noChangeAspect="1"/>
          </p:cNvGraphicFramePr>
          <p:nvPr/>
        </p:nvGraphicFramePr>
        <p:xfrm>
          <a:off x="7391400" y="3717925"/>
          <a:ext cx="609600" cy="473075"/>
        </p:xfrm>
        <a:graphic>
          <a:graphicData uri="http://schemas.openxmlformats.org/presentationml/2006/ole">
            <mc:AlternateContent xmlns:mc="http://schemas.openxmlformats.org/markup-compatibility/2006">
              <mc:Choice xmlns:v="urn:schemas-microsoft-com:vml" Requires="v">
                <p:oleObj spid="_x0000_s152963" name="Equation" r:id="rId17" imgW="228600" imgH="180975" progId="Equation.3">
                  <p:embed/>
                </p:oleObj>
              </mc:Choice>
              <mc:Fallback>
                <p:oleObj name="Equation" r:id="rId17" imgW="228600" imgH="18097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91400" y="3717925"/>
                        <a:ext cx="6096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7671" name="Group 35"/>
          <p:cNvGrpSpPr/>
          <p:nvPr/>
        </p:nvGrpSpPr>
        <p:grpSpPr bwMode="auto">
          <a:xfrm>
            <a:off x="7173918" y="4495800"/>
            <a:ext cx="420687" cy="609600"/>
            <a:chOff x="4471" y="2688"/>
            <a:chExt cx="265" cy="384"/>
          </a:xfrm>
        </p:grpSpPr>
        <p:sp>
          <p:nvSpPr>
            <p:cNvPr id="27672" name="Oval 36"/>
            <p:cNvSpPr>
              <a:spLocks noChangeArrowheads="1"/>
            </p:cNvSpPr>
            <p:nvPr/>
          </p:nvSpPr>
          <p:spPr bwMode="auto">
            <a:xfrm>
              <a:off x="4560" y="2688"/>
              <a:ext cx="96" cy="96"/>
            </a:xfrm>
            <a:prstGeom prst="ellipse">
              <a:avLst/>
            </a:prstGeom>
            <a:solidFill>
              <a:schemeClr val="hlink"/>
            </a:solidFill>
            <a:ln w="12700">
              <a:solidFill>
                <a:schemeClr val="hlink"/>
              </a:solidFill>
              <a:round/>
              <a:headEnd type="none" w="sm" len="sm"/>
              <a:tailEnd type="none" w="sm" len="sm"/>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27654" name="Object 10"/>
            <p:cNvGraphicFramePr>
              <a:graphicFrameLocks noChangeAspect="1"/>
            </p:cNvGraphicFramePr>
            <p:nvPr/>
          </p:nvGraphicFramePr>
          <p:xfrm>
            <a:off x="4471" y="2784"/>
            <a:ext cx="265" cy="288"/>
          </p:xfrm>
          <a:graphic>
            <a:graphicData uri="http://schemas.openxmlformats.org/presentationml/2006/ole">
              <mc:AlternateContent xmlns:mc="http://schemas.openxmlformats.org/markup-compatibility/2006">
                <mc:Choice xmlns:v="urn:schemas-microsoft-com:vml" Requires="v">
                  <p:oleObj spid="_x0000_s152964" name="Equation" r:id="rId19" imgW="152400" imgH="161925" progId="Equation.3">
                    <p:embed/>
                  </p:oleObj>
                </mc:Choice>
                <mc:Fallback>
                  <p:oleObj name="Equation" r:id="rId19" imgW="152400" imgH="16192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1" y="2784"/>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280193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0" name="Text Box 8"/>
          <p:cNvSpPr txBox="1">
            <a:spLocks noChangeArrowheads="1"/>
          </p:cNvSpPr>
          <p:nvPr/>
        </p:nvSpPr>
        <p:spPr bwMode="auto">
          <a:xfrm>
            <a:off x="827093" y="3922721"/>
            <a:ext cx="63468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1. </a:t>
            </a:r>
            <a:r>
              <a:rPr kumimoji="1" lang="zh-CN" altLang="en-US">
                <a:solidFill>
                  <a:prstClr val="black"/>
                </a:solidFill>
              </a:rPr>
              <a:t>平行于定轴的外力对质元不做功。</a:t>
            </a:r>
          </a:p>
        </p:txBody>
      </p:sp>
      <p:sp>
        <p:nvSpPr>
          <p:cNvPr id="38921" name="Text Box 9"/>
          <p:cNvSpPr txBox="1">
            <a:spLocks noChangeArrowheads="1"/>
          </p:cNvSpPr>
          <p:nvPr/>
        </p:nvSpPr>
        <p:spPr bwMode="auto">
          <a:xfrm>
            <a:off x="827093" y="4787906"/>
            <a:ext cx="7400925"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2. </a:t>
            </a:r>
            <a:r>
              <a:rPr kumimoji="1" lang="zh-CN" altLang="en-US">
                <a:solidFill>
                  <a:prstClr val="black"/>
                </a:solidFill>
              </a:rPr>
              <a:t>由于刚体内两质元的相对距离不变，内力做功之和为零。  </a:t>
            </a:r>
          </a:p>
        </p:txBody>
      </p:sp>
      <p:graphicFrame>
        <p:nvGraphicFramePr>
          <p:cNvPr id="38922" name="Object 10"/>
          <p:cNvGraphicFramePr>
            <a:graphicFrameLocks noChangeAspect="1"/>
          </p:cNvGraphicFramePr>
          <p:nvPr/>
        </p:nvGraphicFramePr>
        <p:xfrm>
          <a:off x="5508642" y="1628775"/>
          <a:ext cx="1827213" cy="1027113"/>
        </p:xfrm>
        <a:graphic>
          <a:graphicData uri="http://schemas.openxmlformats.org/presentationml/2006/ole">
            <mc:AlternateContent xmlns:mc="http://schemas.openxmlformats.org/markup-compatibility/2006">
              <mc:Choice xmlns:v="urn:schemas-microsoft-com:vml" Requires="v">
                <p:oleObj spid="_x0000_s153686" name="Equation" r:id="rId3" imgW="609600" imgH="342900" progId="Equation.3">
                  <p:embed/>
                </p:oleObj>
              </mc:Choice>
              <mc:Fallback>
                <p:oleObj name="Equation" r:id="rId3" imgW="609600" imgH="3429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5508642" y="1628775"/>
                        <a:ext cx="1827213"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3" name="Object 11"/>
          <p:cNvGraphicFramePr>
            <a:graphicFrameLocks noChangeAspect="1"/>
          </p:cNvGraphicFramePr>
          <p:nvPr/>
        </p:nvGraphicFramePr>
        <p:xfrm>
          <a:off x="755650" y="1628775"/>
          <a:ext cx="4113213" cy="1103313"/>
        </p:xfrm>
        <a:graphic>
          <a:graphicData uri="http://schemas.openxmlformats.org/presentationml/2006/ole">
            <mc:AlternateContent xmlns:mc="http://schemas.openxmlformats.org/markup-compatibility/2006">
              <mc:Choice xmlns:v="urn:schemas-microsoft-com:vml" Requires="v">
                <p:oleObj spid="_x0000_s153687" name="公式" r:id="rId5" imgW="1371600" imgH="368300" progId="Equation.3">
                  <p:embed/>
                </p:oleObj>
              </mc:Choice>
              <mc:Fallback>
                <p:oleObj name="公式" r:id="rId5" imgW="1371600" imgH="3683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755650" y="1628775"/>
                        <a:ext cx="4113213" cy="1103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25" name="AutoShape 13"/>
          <p:cNvSpPr>
            <a:spLocks noChangeArrowheads="1"/>
          </p:cNvSpPr>
          <p:nvPr/>
        </p:nvSpPr>
        <p:spPr bwMode="auto">
          <a:xfrm>
            <a:off x="539767" y="2987677"/>
            <a:ext cx="1439863" cy="720725"/>
          </a:xfrm>
          <a:prstGeom prst="horizontalScroll">
            <a:avLst>
              <a:gd name="adj" fmla="val 12500"/>
            </a:avLst>
          </a:prstGeom>
          <a:solidFill>
            <a:schemeClr val="accent1"/>
          </a:solidFill>
          <a:ln w="9525">
            <a:solidFill>
              <a:schemeClr val="tx1"/>
            </a:solidFill>
            <a:round/>
          </a:ln>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0000"/>
                </a:solidFill>
              </a:rPr>
              <a:t>说明</a:t>
            </a:r>
          </a:p>
        </p:txBody>
      </p:sp>
      <p:sp>
        <p:nvSpPr>
          <p:cNvPr id="9" name="Text Box 8"/>
          <p:cNvSpPr txBox="1">
            <a:spLocks noChangeArrowheads="1"/>
          </p:cNvSpPr>
          <p:nvPr/>
        </p:nvSpPr>
        <p:spPr bwMode="auto">
          <a:xfrm>
            <a:off x="755650" y="476254"/>
            <a:ext cx="72009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en-US" altLang="zh-CN">
                <a:solidFill>
                  <a:srgbClr val="000066"/>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对于刚体定轴转动情形，因质点间无相对位移，任何一对内力作功为零。</a:t>
            </a:r>
          </a:p>
        </p:txBody>
      </p:sp>
    </p:spTree>
    <p:extLst>
      <p:ext uri="{BB962C8B-B14F-4D97-AF65-F5344CB8AC3E}">
        <p14:creationId xmlns:p14="http://schemas.microsoft.com/office/powerpoint/2010/main" val="4122210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2" name="Rectangle 12"/>
          <p:cNvSpPr>
            <a:spLocks noChangeArrowheads="1"/>
          </p:cNvSpPr>
          <p:nvPr/>
        </p:nvSpPr>
        <p:spPr bwMode="auto">
          <a:xfrm>
            <a:off x="107950" y="115892"/>
            <a:ext cx="40322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二、刚体的转动动能</a:t>
            </a:r>
          </a:p>
        </p:txBody>
      </p:sp>
      <p:graphicFrame>
        <p:nvGraphicFramePr>
          <p:cNvPr id="6" name="Object 6"/>
          <p:cNvGraphicFramePr>
            <a:graphicFrameLocks noChangeAspect="1"/>
          </p:cNvGraphicFramePr>
          <p:nvPr/>
        </p:nvGraphicFramePr>
        <p:xfrm>
          <a:off x="3132138" y="2393955"/>
          <a:ext cx="1403350" cy="1035050"/>
        </p:xfrm>
        <a:graphic>
          <a:graphicData uri="http://schemas.openxmlformats.org/presentationml/2006/ole">
            <mc:AlternateContent xmlns:mc="http://schemas.openxmlformats.org/markup-compatibility/2006">
              <mc:Choice xmlns:v="urn:schemas-microsoft-com:vml" Requires="v">
                <p:oleObj spid="_x0000_s154878" name="Equation" r:id="rId3" imgW="523875" imgH="390525" progId="Equation.3">
                  <p:embed/>
                </p:oleObj>
              </mc:Choice>
              <mc:Fallback>
                <p:oleObj name="Equation" r:id="rId3" imgW="523875" imgH="3905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393955"/>
                        <a:ext cx="140335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p:nvPr/>
        </p:nvGrpSpPr>
        <p:grpSpPr bwMode="auto">
          <a:xfrm>
            <a:off x="457200" y="768352"/>
            <a:ext cx="7931150" cy="1454150"/>
            <a:chOff x="288" y="624"/>
            <a:chExt cx="4922" cy="916"/>
          </a:xfrm>
        </p:grpSpPr>
        <p:sp>
          <p:nvSpPr>
            <p:cNvPr id="29709" name="Text Box 6"/>
            <p:cNvSpPr txBox="1">
              <a:spLocks noChangeArrowheads="1"/>
            </p:cNvSpPr>
            <p:nvPr/>
          </p:nvSpPr>
          <p:spPr bwMode="auto">
            <a:xfrm>
              <a:off x="288" y="624"/>
              <a:ext cx="490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kumimoji="1" lang="en-US" altLang="zh-CN">
                  <a:solidFill>
                    <a:srgbClr val="000066"/>
                  </a:solidFill>
                  <a:ea typeface="楷体_GB2312" pitchFamily="49" charset="-122"/>
                </a:rPr>
                <a:t>        </a:t>
              </a:r>
              <a:r>
                <a:rPr kumimoji="1" lang="zh-CN" altLang="en-US">
                  <a:solidFill>
                    <a:prstClr val="black"/>
                  </a:solidFill>
                </a:rPr>
                <a:t>刚体的转动动能应该是组成刚体的各个质点的动能之和。</a:t>
              </a:r>
            </a:p>
          </p:txBody>
        </p:sp>
        <p:sp>
          <p:nvSpPr>
            <p:cNvPr id="29710" name="Text Box 7"/>
            <p:cNvSpPr txBox="1">
              <a:spLocks noChangeArrowheads="1"/>
            </p:cNvSpPr>
            <p:nvPr/>
          </p:nvSpPr>
          <p:spPr bwMode="auto">
            <a:xfrm>
              <a:off x="288" y="912"/>
              <a:ext cx="492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pPr>
              <a:r>
                <a:rPr kumimoji="1" lang="en-US" altLang="zh-CN">
                  <a:solidFill>
                    <a:srgbClr val="000066"/>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设刚体中第</a:t>
              </a:r>
              <a:r>
                <a:rPr kumimoji="1" lang="en-US" altLang="zh-CN">
                  <a:solidFill>
                    <a:prstClr val="black"/>
                  </a:solidFill>
                  <a:latin typeface="宋体" panose="02010600030101010101" pitchFamily="2" charset="-122"/>
                </a:rPr>
                <a:t>i</a:t>
              </a:r>
              <a:r>
                <a:rPr kumimoji="1" lang="zh-CN" altLang="en-US">
                  <a:solidFill>
                    <a:prstClr val="black"/>
                  </a:solidFill>
                  <a:latin typeface="宋体" panose="02010600030101010101" pitchFamily="2" charset="-122"/>
                </a:rPr>
                <a:t>个质点的质量为     ，</a:t>
              </a:r>
            </a:p>
            <a:p>
              <a:pPr eaLnBrk="1" hangingPunct="1">
                <a:lnSpc>
                  <a:spcPct val="105000"/>
                </a:lnSpc>
              </a:pPr>
              <a:r>
                <a:rPr kumimoji="1" lang="zh-CN" altLang="en-US">
                  <a:solidFill>
                    <a:prstClr val="black"/>
                  </a:solidFill>
                  <a:latin typeface="宋体" panose="02010600030101010101" pitchFamily="2" charset="-122"/>
                </a:rPr>
                <a:t>速度为   </a:t>
              </a:r>
              <a:r>
                <a:rPr kumimoji="1" lang="en-US" altLang="zh-CN">
                  <a:solidFill>
                    <a:prstClr val="black"/>
                  </a:solidFill>
                  <a:latin typeface="宋体" panose="02010600030101010101" pitchFamily="2" charset="-122"/>
                </a:rPr>
                <a:t>,</a:t>
              </a:r>
            </a:p>
          </p:txBody>
        </p:sp>
        <p:sp>
          <p:nvSpPr>
            <p:cNvPr id="29711" name="Text Box 8"/>
            <p:cNvSpPr txBox="1">
              <a:spLocks noChangeArrowheads="1"/>
            </p:cNvSpPr>
            <p:nvPr/>
          </p:nvSpPr>
          <p:spPr bwMode="auto">
            <a:xfrm>
              <a:off x="1498" y="1200"/>
              <a:ext cx="21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则该质点的动能为：</a:t>
              </a:r>
            </a:p>
          </p:txBody>
        </p:sp>
        <p:graphicFrame>
          <p:nvGraphicFramePr>
            <p:cNvPr id="29702" name="Object 7"/>
            <p:cNvGraphicFramePr>
              <a:graphicFrameLocks noChangeAspect="1"/>
            </p:cNvGraphicFramePr>
            <p:nvPr/>
          </p:nvGraphicFramePr>
          <p:xfrm>
            <a:off x="4512" y="960"/>
            <a:ext cx="384" cy="286"/>
          </p:xfrm>
          <a:graphic>
            <a:graphicData uri="http://schemas.openxmlformats.org/presentationml/2006/ole">
              <mc:AlternateContent xmlns:mc="http://schemas.openxmlformats.org/markup-compatibility/2006">
                <mc:Choice xmlns:v="urn:schemas-microsoft-com:vml" Requires="v">
                  <p:oleObj spid="_x0000_s154879" name="Equation" r:id="rId5" imgW="695325" imgH="523875" progId="Equation.3">
                    <p:embed/>
                  </p:oleObj>
                </mc:Choice>
                <mc:Fallback>
                  <p:oleObj name="Equation" r:id="rId5" imgW="695325" imgH="5238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 y="960"/>
                          <a:ext cx="384"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8"/>
            <p:cNvGraphicFramePr>
              <a:graphicFrameLocks noChangeAspect="1"/>
            </p:cNvGraphicFramePr>
            <p:nvPr/>
          </p:nvGraphicFramePr>
          <p:xfrm>
            <a:off x="1104" y="1208"/>
            <a:ext cx="192" cy="328"/>
          </p:xfrm>
          <a:graphic>
            <a:graphicData uri="http://schemas.openxmlformats.org/presentationml/2006/ole">
              <mc:AlternateContent xmlns:mc="http://schemas.openxmlformats.org/markup-compatibility/2006">
                <mc:Choice xmlns:v="urn:schemas-microsoft-com:vml" Requires="v">
                  <p:oleObj spid="_x0000_s154880" name="Equation" r:id="rId7" imgW="304800" imgH="523875" progId="Equation.3">
                    <p:embed/>
                  </p:oleObj>
                </mc:Choice>
                <mc:Fallback>
                  <p:oleObj name="Equation" r:id="rId7" imgW="304800" imgH="52387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1208"/>
                          <a:ext cx="19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p:nvPr/>
        </p:nvGrpSpPr>
        <p:grpSpPr bwMode="auto">
          <a:xfrm>
            <a:off x="517541" y="3671888"/>
            <a:ext cx="8021639" cy="1052512"/>
            <a:chOff x="326" y="2073"/>
            <a:chExt cx="5053" cy="663"/>
          </a:xfrm>
        </p:grpSpPr>
        <p:sp>
          <p:nvSpPr>
            <p:cNvPr id="29707" name="Text Box 12"/>
            <p:cNvSpPr txBox="1">
              <a:spLocks noChangeArrowheads="1"/>
            </p:cNvSpPr>
            <p:nvPr/>
          </p:nvSpPr>
          <p:spPr bwMode="auto">
            <a:xfrm>
              <a:off x="326" y="2073"/>
              <a:ext cx="50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0066"/>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刚体做定轴转动时，各质点的角速度</a:t>
              </a:r>
              <a:r>
                <a:rPr kumimoji="1" lang="zh-CN" altLang="en-US">
                  <a:solidFill>
                    <a:prstClr val="black"/>
                  </a:solidFill>
                  <a:latin typeface="楷体_GB2312" pitchFamily="49" charset="-122"/>
                  <a:ea typeface="楷体_GB2312" pitchFamily="49" charset="-122"/>
                  <a:sym typeface="Symbol" panose="05050102010706020507" pitchFamily="18" charset="2"/>
                </a:rPr>
                <a:t></a:t>
              </a:r>
              <a:r>
                <a:rPr kumimoji="1" lang="zh-CN" altLang="en-US">
                  <a:solidFill>
                    <a:prstClr val="black"/>
                  </a:solidFill>
                  <a:latin typeface="宋体" panose="02010600030101010101" pitchFamily="2" charset="-122"/>
                  <a:sym typeface="Symbol" panose="05050102010706020507" pitchFamily="18" charset="2"/>
                </a:rPr>
                <a:t>相同。</a:t>
              </a:r>
              <a:endParaRPr kumimoji="1" lang="zh-CN" altLang="en-US">
                <a:solidFill>
                  <a:prstClr val="black"/>
                </a:solidFill>
                <a:latin typeface="宋体" panose="02010600030101010101" pitchFamily="2" charset="-122"/>
              </a:endParaRPr>
            </a:p>
          </p:txBody>
        </p:sp>
        <p:sp>
          <p:nvSpPr>
            <p:cNvPr id="29708" name="Text Box 13"/>
            <p:cNvSpPr txBox="1">
              <a:spLocks noChangeArrowheads="1"/>
            </p:cNvSpPr>
            <p:nvPr/>
          </p:nvSpPr>
          <p:spPr bwMode="auto">
            <a:xfrm>
              <a:off x="374" y="2386"/>
              <a:ext cx="50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latin typeface="宋体" panose="02010600030101010101" pitchFamily="2" charset="-122"/>
                </a:rPr>
                <a:t>设质点     离轴的垂直距离为  ，则它的线速度</a:t>
              </a:r>
            </a:p>
          </p:txBody>
        </p:sp>
        <p:graphicFrame>
          <p:nvGraphicFramePr>
            <p:cNvPr id="29700" name="Object 9"/>
            <p:cNvGraphicFramePr>
              <a:graphicFrameLocks noChangeAspect="1"/>
            </p:cNvGraphicFramePr>
            <p:nvPr/>
          </p:nvGraphicFramePr>
          <p:xfrm>
            <a:off x="1152" y="2408"/>
            <a:ext cx="440" cy="328"/>
          </p:xfrm>
          <a:graphic>
            <a:graphicData uri="http://schemas.openxmlformats.org/presentationml/2006/ole">
              <mc:AlternateContent xmlns:mc="http://schemas.openxmlformats.org/markup-compatibility/2006">
                <mc:Choice xmlns:v="urn:schemas-microsoft-com:vml" Requires="v">
                  <p:oleObj spid="_x0000_s154881" name="Equation" r:id="rId9" imgW="695325" imgH="523875" progId="Equation.3">
                    <p:embed/>
                  </p:oleObj>
                </mc:Choice>
                <mc:Fallback>
                  <p:oleObj name="Equation" r:id="rId9" imgW="695325" imgH="52387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2" y="2408"/>
                          <a:ext cx="440"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10"/>
            <p:cNvGraphicFramePr>
              <a:graphicFrameLocks noChangeAspect="1"/>
            </p:cNvGraphicFramePr>
            <p:nvPr/>
          </p:nvGraphicFramePr>
          <p:xfrm>
            <a:off x="3496" y="2400"/>
            <a:ext cx="152" cy="328"/>
          </p:xfrm>
          <a:graphic>
            <a:graphicData uri="http://schemas.openxmlformats.org/presentationml/2006/ole">
              <mc:AlternateContent xmlns:mc="http://schemas.openxmlformats.org/markup-compatibility/2006">
                <mc:Choice xmlns:v="urn:schemas-microsoft-com:vml" Requires="v">
                  <p:oleObj spid="_x0000_s154882" name="Equation" r:id="rId11" imgW="238125" imgH="523875" progId="Equation.3">
                    <p:embed/>
                  </p:oleObj>
                </mc:Choice>
                <mc:Fallback>
                  <p:oleObj name="Equation" r:id="rId11" imgW="238125" imgH="52387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6" y="2400"/>
                          <a:ext cx="15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Object 12"/>
          <p:cNvGraphicFramePr>
            <a:graphicFrameLocks noChangeAspect="1"/>
          </p:cNvGraphicFramePr>
          <p:nvPr/>
        </p:nvGraphicFramePr>
        <p:xfrm>
          <a:off x="3132138" y="5021280"/>
          <a:ext cx="1655762" cy="784225"/>
        </p:xfrm>
        <a:graphic>
          <a:graphicData uri="http://schemas.openxmlformats.org/presentationml/2006/ole">
            <mc:AlternateContent xmlns:mc="http://schemas.openxmlformats.org/markup-compatibility/2006">
              <mc:Choice xmlns:v="urn:schemas-microsoft-com:vml" Requires="v">
                <p:oleObj spid="_x0000_s154883" name="公式" r:id="rId13" imgW="482600" imgH="228600" progId="Equation.3">
                  <p:embed/>
                </p:oleObj>
              </mc:Choice>
              <mc:Fallback>
                <p:oleObj name="公式" r:id="rId13" imgW="482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5021280"/>
                        <a:ext cx="1655762"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68796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2432050" y="3038475"/>
          <a:ext cx="2355850" cy="1111250"/>
        </p:xfrm>
        <a:graphic>
          <a:graphicData uri="http://schemas.openxmlformats.org/presentationml/2006/ole">
            <mc:AlternateContent xmlns:mc="http://schemas.openxmlformats.org/markup-compatibility/2006">
              <mc:Choice xmlns:v="urn:schemas-microsoft-com:vml" Requires="v">
                <p:oleObj spid="_x0000_s155818" name="Equation" r:id="rId3" imgW="752475" imgH="390525" progId="Equation.3">
                  <p:embed/>
                </p:oleObj>
              </mc:Choice>
              <mc:Fallback>
                <p:oleObj name="Equation" r:id="rId3" imgW="752475" imgH="3905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50" y="3038475"/>
                        <a:ext cx="2355850" cy="111125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
          <p:cNvSpPr txBox="1">
            <a:spLocks noChangeArrowheads="1"/>
          </p:cNvSpPr>
          <p:nvPr/>
        </p:nvSpPr>
        <p:spPr bwMode="auto">
          <a:xfrm>
            <a:off x="611188" y="4427543"/>
            <a:ext cx="81534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0066"/>
                </a:solidFill>
                <a:ea typeface="楷体_GB2312" pitchFamily="49" charset="-122"/>
              </a:rPr>
              <a:t>       </a:t>
            </a:r>
            <a:r>
              <a:rPr kumimoji="1" lang="zh-CN" altLang="en-US">
                <a:solidFill>
                  <a:prstClr val="black"/>
                </a:solidFill>
              </a:rPr>
              <a:t>上式中的动能是刚体因转动而具有的动能，因此</a:t>
            </a:r>
            <a:r>
              <a:rPr kumimoji="1" lang="zh-CN" altLang="en-US">
                <a:solidFill>
                  <a:srgbClr val="000066"/>
                </a:solidFill>
              </a:rPr>
              <a:t>叫刚体的转动动能。</a:t>
            </a:r>
          </a:p>
        </p:txBody>
      </p:sp>
      <p:grpSp>
        <p:nvGrpSpPr>
          <p:cNvPr id="2" name="Group 5"/>
          <p:cNvGrpSpPr/>
          <p:nvPr/>
        </p:nvGrpSpPr>
        <p:grpSpPr bwMode="auto">
          <a:xfrm>
            <a:off x="468315" y="2060579"/>
            <a:ext cx="7893050" cy="954088"/>
            <a:chOff x="308" y="532"/>
            <a:chExt cx="4972" cy="601"/>
          </a:xfrm>
        </p:grpSpPr>
        <p:sp>
          <p:nvSpPr>
            <p:cNvPr id="30729" name="Text Box 6"/>
            <p:cNvSpPr txBox="1">
              <a:spLocks noChangeArrowheads="1"/>
            </p:cNvSpPr>
            <p:nvPr/>
          </p:nvSpPr>
          <p:spPr bwMode="auto">
            <a:xfrm>
              <a:off x="308" y="532"/>
              <a:ext cx="497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000066"/>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式中       是刚体对转轴的转动惯量   ，所以上式写为</a:t>
              </a:r>
              <a:r>
                <a:rPr kumimoji="1" lang="en-US" altLang="zh-CN">
                  <a:solidFill>
                    <a:prstClr val="black"/>
                  </a:solidFill>
                  <a:latin typeface="宋体" panose="02010600030101010101" pitchFamily="2" charset="-122"/>
                </a:rPr>
                <a:t>:</a:t>
              </a:r>
              <a:endParaRPr kumimoji="1" lang="zh-CN" altLang="en-US">
                <a:solidFill>
                  <a:prstClr val="black"/>
                </a:solidFill>
                <a:latin typeface="宋体" panose="02010600030101010101" pitchFamily="2" charset="-122"/>
              </a:endParaRPr>
            </a:p>
          </p:txBody>
        </p:sp>
        <p:graphicFrame>
          <p:nvGraphicFramePr>
            <p:cNvPr id="30724" name="Object 3"/>
            <p:cNvGraphicFramePr/>
            <p:nvPr/>
          </p:nvGraphicFramePr>
          <p:xfrm>
            <a:off x="1248" y="576"/>
            <a:ext cx="816" cy="288"/>
          </p:xfrm>
          <a:graphic>
            <a:graphicData uri="http://schemas.openxmlformats.org/presentationml/2006/ole">
              <mc:AlternateContent xmlns:mc="http://schemas.openxmlformats.org/markup-compatibility/2006">
                <mc:Choice xmlns:v="urn:schemas-microsoft-com:vml" Requires="v">
                  <p:oleObj spid="_x0000_s155819" name="Equation" r:id="rId5" imgW="1419225" imgH="495300" progId="Equation.3">
                    <p:embed/>
                  </p:oleObj>
                </mc:Choice>
                <mc:Fallback>
                  <p:oleObj name="Equation" r:id="rId5" imgW="1419225" imgH="495300" progId="Equation.3">
                    <p:embed/>
                    <p:pic>
                      <p:nvPicPr>
                        <p:cNvPr id="0" name=""/>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576"/>
                          <a:ext cx="8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4"/>
            <p:cNvGraphicFramePr>
              <a:graphicFrameLocks noChangeAspect="1"/>
            </p:cNvGraphicFramePr>
            <p:nvPr/>
          </p:nvGraphicFramePr>
          <p:xfrm>
            <a:off x="4608" y="624"/>
            <a:ext cx="124" cy="232"/>
          </p:xfrm>
          <a:graphic>
            <a:graphicData uri="http://schemas.openxmlformats.org/presentationml/2006/ole">
              <mc:AlternateContent xmlns:mc="http://schemas.openxmlformats.org/markup-compatibility/2006">
                <mc:Choice xmlns:v="urn:schemas-microsoft-com:vml" Requires="v">
                  <p:oleObj spid="_x0000_s155820" name="Equation" r:id="rId7" imgW="304800" imgH="371475" progId="Equation.3">
                    <p:embed/>
                  </p:oleObj>
                </mc:Choice>
                <mc:Fallback>
                  <p:oleObj name="Equation" r:id="rId7" imgW="304800" imgH="37147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 y="624"/>
                          <a:ext cx="1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Text Box 4"/>
          <p:cNvSpPr txBox="1">
            <a:spLocks noChangeArrowheads="1"/>
          </p:cNvSpPr>
          <p:nvPr/>
        </p:nvSpPr>
        <p:spPr bwMode="auto">
          <a:xfrm>
            <a:off x="592148" y="333386"/>
            <a:ext cx="3430406"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因此整个刚体的动能</a:t>
            </a:r>
          </a:p>
        </p:txBody>
      </p:sp>
      <p:graphicFrame>
        <p:nvGraphicFramePr>
          <p:cNvPr id="10" name="Object 5"/>
          <p:cNvGraphicFramePr>
            <a:graphicFrameLocks noChangeAspect="1"/>
          </p:cNvGraphicFramePr>
          <p:nvPr/>
        </p:nvGraphicFramePr>
        <p:xfrm>
          <a:off x="2268540" y="981079"/>
          <a:ext cx="4876800" cy="915988"/>
        </p:xfrm>
        <a:graphic>
          <a:graphicData uri="http://schemas.openxmlformats.org/presentationml/2006/ole">
            <mc:AlternateContent xmlns:mc="http://schemas.openxmlformats.org/markup-compatibility/2006">
              <mc:Choice xmlns:v="urn:schemas-microsoft-com:vml" Requires="v">
                <p:oleObj spid="_x0000_s155821" name="Equation" r:id="rId9" imgW="2095500" imgH="390525" progId="Equation.3">
                  <p:embed/>
                </p:oleObj>
              </mc:Choice>
              <mc:Fallback>
                <p:oleObj name="Equation" r:id="rId9" imgW="2095500" imgH="3905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40" y="981079"/>
                        <a:ext cx="48768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6451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90" name="Object 6"/>
          <p:cNvGraphicFramePr>
            <a:graphicFrameLocks noChangeAspect="1"/>
          </p:cNvGraphicFramePr>
          <p:nvPr/>
        </p:nvGraphicFramePr>
        <p:xfrm>
          <a:off x="873125" y="4076700"/>
          <a:ext cx="7515225" cy="1149350"/>
        </p:xfrm>
        <a:graphic>
          <a:graphicData uri="http://schemas.openxmlformats.org/presentationml/2006/ole">
            <mc:AlternateContent xmlns:mc="http://schemas.openxmlformats.org/markup-compatibility/2006">
              <mc:Choice xmlns:v="urn:schemas-microsoft-com:vml" Requires="v">
                <p:oleObj spid="_x0000_s156800" name="公式" r:id="rId3" imgW="2562225" imgH="390525" progId="Equation.3">
                  <p:embed/>
                </p:oleObj>
              </mc:Choice>
              <mc:Fallback>
                <p:oleObj name="公式" r:id="rId3" imgW="2562225" imgH="390525"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873125" y="4076700"/>
                        <a:ext cx="7515225" cy="1149350"/>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
        <p:nvSpPr>
          <p:cNvPr id="41991" name="Text Box 7"/>
          <p:cNvSpPr txBox="1">
            <a:spLocks noChangeArrowheads="1"/>
          </p:cNvSpPr>
          <p:nvPr/>
        </p:nvSpPr>
        <p:spPr bwMode="auto">
          <a:xfrm>
            <a:off x="323850" y="5229230"/>
            <a:ext cx="8496300" cy="11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zh-CN" altLang="en-US">
                <a:solidFill>
                  <a:srgbClr val="0000FF"/>
                </a:solidFill>
              </a:rPr>
              <a:t>刚体定轴转动的动能定理</a:t>
            </a:r>
            <a:r>
              <a:rPr kumimoji="1" lang="zh-CN" altLang="en-US">
                <a:solidFill>
                  <a:prstClr val="black"/>
                </a:solidFill>
              </a:rPr>
              <a:t>：总外力矩对刚体所做的功等于刚体转动动能的增量。</a:t>
            </a:r>
          </a:p>
        </p:txBody>
      </p:sp>
      <p:sp>
        <p:nvSpPr>
          <p:cNvPr id="41992" name="Text Box 8"/>
          <p:cNvSpPr txBox="1">
            <a:spLocks noChangeArrowheads="1"/>
          </p:cNvSpPr>
          <p:nvPr/>
        </p:nvSpPr>
        <p:spPr bwMode="auto">
          <a:xfrm>
            <a:off x="107950" y="101612"/>
            <a:ext cx="48260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三、定轴转动的动能定理</a:t>
            </a:r>
          </a:p>
        </p:txBody>
      </p:sp>
      <p:sp>
        <p:nvSpPr>
          <p:cNvPr id="31751" name="Text Box 9"/>
          <p:cNvSpPr txBox="1">
            <a:spLocks noChangeArrowheads="1"/>
          </p:cNvSpPr>
          <p:nvPr/>
        </p:nvSpPr>
        <p:spPr bwMode="auto">
          <a:xfrm>
            <a:off x="368306" y="962035"/>
            <a:ext cx="184389"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zh-CN" b="0">
              <a:solidFill>
                <a:prstClr val="black"/>
              </a:solidFill>
            </a:endParaRPr>
          </a:p>
        </p:txBody>
      </p:sp>
      <p:sp>
        <p:nvSpPr>
          <p:cNvPr id="41994" name="Text Box 10"/>
          <p:cNvSpPr txBox="1">
            <a:spLocks noChangeArrowheads="1"/>
          </p:cNvSpPr>
          <p:nvPr/>
        </p:nvSpPr>
        <p:spPr bwMode="auto">
          <a:xfrm>
            <a:off x="252413" y="981084"/>
            <a:ext cx="50403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由定轴转动定律，若</a:t>
            </a:r>
            <a:r>
              <a:rPr kumimoji="1" lang="en-US" altLang="zh-CN" i="1">
                <a:solidFill>
                  <a:prstClr val="black"/>
                </a:solidFill>
              </a:rPr>
              <a:t>J </a:t>
            </a:r>
            <a:r>
              <a:rPr kumimoji="1" lang="zh-CN" altLang="en-US">
                <a:solidFill>
                  <a:prstClr val="black"/>
                </a:solidFill>
              </a:rPr>
              <a:t>不变，</a:t>
            </a:r>
          </a:p>
        </p:txBody>
      </p:sp>
      <p:graphicFrame>
        <p:nvGraphicFramePr>
          <p:cNvPr id="41995" name="Object 11"/>
          <p:cNvGraphicFramePr>
            <a:graphicFrameLocks noChangeAspect="1"/>
          </p:cNvGraphicFramePr>
          <p:nvPr/>
        </p:nvGraphicFramePr>
        <p:xfrm>
          <a:off x="5005389" y="692150"/>
          <a:ext cx="3598862" cy="1062038"/>
        </p:xfrm>
        <a:graphic>
          <a:graphicData uri="http://schemas.openxmlformats.org/presentationml/2006/ole">
            <mc:AlternateContent xmlns:mc="http://schemas.openxmlformats.org/markup-compatibility/2006">
              <mc:Choice xmlns:v="urn:schemas-microsoft-com:vml" Requires="v">
                <p:oleObj spid="_x0000_s156801" name="公式" r:id="rId5" imgW="1333500" imgH="393700" progId="Equation.3">
                  <p:embed/>
                </p:oleObj>
              </mc:Choice>
              <mc:Fallback>
                <p:oleObj name="公式" r:id="rId5" imgW="13335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9" y="692150"/>
                        <a:ext cx="3598862"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6" name="Object 12"/>
          <p:cNvGraphicFramePr>
            <a:graphicFrameLocks noChangeAspect="1"/>
          </p:cNvGraphicFramePr>
          <p:nvPr/>
        </p:nvGraphicFramePr>
        <p:xfrm>
          <a:off x="900130" y="2852742"/>
          <a:ext cx="7527925" cy="1138237"/>
        </p:xfrm>
        <a:graphic>
          <a:graphicData uri="http://schemas.openxmlformats.org/presentationml/2006/ole">
            <mc:AlternateContent xmlns:mc="http://schemas.openxmlformats.org/markup-compatibility/2006">
              <mc:Choice xmlns:v="urn:schemas-microsoft-com:vml" Requires="v">
                <p:oleObj spid="_x0000_s156802" name="公式" r:id="rId7" imgW="2600325" imgH="390525" progId="Equation.3">
                  <p:embed/>
                </p:oleObj>
              </mc:Choice>
              <mc:Fallback>
                <p:oleObj name="公式" r:id="rId7" imgW="2600325" imgH="3905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30" y="2852742"/>
                        <a:ext cx="7527925"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7" name="Text Box 13"/>
          <p:cNvSpPr txBox="1">
            <a:spLocks noChangeArrowheads="1"/>
          </p:cNvSpPr>
          <p:nvPr/>
        </p:nvSpPr>
        <p:spPr bwMode="auto">
          <a:xfrm>
            <a:off x="252414" y="1917706"/>
            <a:ext cx="80645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则物体在 </a:t>
            </a:r>
            <a:r>
              <a:rPr kumimoji="1" lang="en-US" altLang="zh-CN">
                <a:solidFill>
                  <a:prstClr val="black"/>
                </a:solidFill>
              </a:rPr>
              <a:t>d</a:t>
            </a:r>
            <a:r>
              <a:rPr kumimoji="1" lang="en-US" altLang="zh-CN" i="1">
                <a:solidFill>
                  <a:prstClr val="black"/>
                </a:solidFill>
              </a:rPr>
              <a:t>t </a:t>
            </a:r>
            <a:r>
              <a:rPr kumimoji="1" lang="zh-CN" altLang="en-US">
                <a:solidFill>
                  <a:prstClr val="black"/>
                </a:solidFill>
              </a:rPr>
              <a:t>时间内转过角位移 </a:t>
            </a:r>
            <a:r>
              <a:rPr kumimoji="1" lang="en-US" altLang="zh-CN">
                <a:solidFill>
                  <a:prstClr val="black"/>
                </a:solidFill>
              </a:rPr>
              <a:t>d</a:t>
            </a:r>
            <a:r>
              <a:rPr kumimoji="1" lang="en-US" altLang="zh-CN" i="1">
                <a:solidFill>
                  <a:prstClr val="black"/>
                </a:solidFill>
                <a:sym typeface="Symbol" panose="05050102010706020507" pitchFamily="18" charset="2"/>
              </a:rPr>
              <a:t> </a:t>
            </a:r>
            <a:r>
              <a:rPr kumimoji="1" lang="zh-CN" altLang="en-US">
                <a:solidFill>
                  <a:prstClr val="black"/>
                </a:solidFill>
              </a:rPr>
              <a:t>时，外力矩所做元功为：</a:t>
            </a:r>
          </a:p>
        </p:txBody>
      </p:sp>
    </p:spTree>
    <p:extLst>
      <p:ext uri="{BB962C8B-B14F-4D97-AF65-F5344CB8AC3E}">
        <p14:creationId xmlns:p14="http://schemas.microsoft.com/office/powerpoint/2010/main" val="2254512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636" name="Object 6"/>
          <p:cNvGraphicFramePr>
            <a:graphicFrameLocks noChangeAspect="1"/>
          </p:cNvGraphicFramePr>
          <p:nvPr/>
        </p:nvGraphicFramePr>
        <p:xfrm>
          <a:off x="3181350" y="1627188"/>
          <a:ext cx="2020888" cy="1060450"/>
        </p:xfrm>
        <a:graphic>
          <a:graphicData uri="http://schemas.openxmlformats.org/presentationml/2006/ole">
            <mc:AlternateContent xmlns:mc="http://schemas.openxmlformats.org/markup-compatibility/2006">
              <mc:Choice xmlns:v="urn:schemas-microsoft-com:vml" Requires="v">
                <p:oleObj spid="_x0000_s157866" name="公式" r:id="rId4" imgW="774065" imgH="406400" progId="Equation.3">
                  <p:embed/>
                </p:oleObj>
              </mc:Choice>
              <mc:Fallback>
                <p:oleObj name="公式" r:id="rId4" imgW="774065"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1350" y="1627188"/>
                        <a:ext cx="2020888" cy="10604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6" name="Text Box 8"/>
          <p:cNvSpPr txBox="1">
            <a:spLocks noChangeArrowheads="1"/>
          </p:cNvSpPr>
          <p:nvPr/>
        </p:nvSpPr>
        <p:spPr bwMode="auto">
          <a:xfrm>
            <a:off x="342900" y="1849438"/>
            <a:ext cx="3143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prstClr val="black"/>
                </a:solidFill>
              </a:rPr>
              <a:t> </a:t>
            </a:r>
            <a:r>
              <a:rPr lang="zh-CN" altLang="en-US" sz="3200">
                <a:solidFill>
                  <a:prstClr val="black"/>
                </a:solidFill>
              </a:rPr>
              <a:t>令</a:t>
            </a:r>
            <a:r>
              <a:rPr lang="zh-CN" altLang="en-US" sz="3200">
                <a:solidFill>
                  <a:srgbClr val="0000FF"/>
                </a:solidFill>
              </a:rPr>
              <a:t>转动动能：</a:t>
            </a:r>
          </a:p>
        </p:txBody>
      </p:sp>
      <p:graphicFrame>
        <p:nvGraphicFramePr>
          <p:cNvPr id="69637" name="Object 7"/>
          <p:cNvGraphicFramePr>
            <a:graphicFrameLocks noChangeAspect="1"/>
          </p:cNvGraphicFramePr>
          <p:nvPr/>
        </p:nvGraphicFramePr>
        <p:xfrm>
          <a:off x="1728788" y="2838467"/>
          <a:ext cx="4887912" cy="1096963"/>
        </p:xfrm>
        <a:graphic>
          <a:graphicData uri="http://schemas.openxmlformats.org/presentationml/2006/ole">
            <mc:AlternateContent xmlns:mc="http://schemas.openxmlformats.org/markup-compatibility/2006">
              <mc:Choice xmlns:v="urn:schemas-microsoft-com:vml" Requires="v">
                <p:oleObj spid="_x0000_s157867" name="公式" r:id="rId6" imgW="1802765" imgH="406400" progId="Equation.3">
                  <p:embed/>
                </p:oleObj>
              </mc:Choice>
              <mc:Fallback>
                <p:oleObj name="公式" r:id="rId6" imgW="1802765"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788" y="2838467"/>
                        <a:ext cx="4887912"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8" name="Text Box 10"/>
          <p:cNvSpPr txBox="1">
            <a:spLocks noChangeArrowheads="1"/>
          </p:cNvSpPr>
          <p:nvPr/>
        </p:nvSpPr>
        <p:spPr bwMode="auto">
          <a:xfrm>
            <a:off x="666750" y="3925891"/>
            <a:ext cx="2552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rPr>
              <a:t>刚体定轴转动动能定理：</a:t>
            </a:r>
          </a:p>
        </p:txBody>
      </p:sp>
      <p:graphicFrame>
        <p:nvGraphicFramePr>
          <p:cNvPr id="69638" name="Object 8"/>
          <p:cNvGraphicFramePr>
            <a:graphicFrameLocks noChangeAspect="1"/>
          </p:cNvGraphicFramePr>
          <p:nvPr/>
        </p:nvGraphicFramePr>
        <p:xfrm>
          <a:off x="3400425" y="4168775"/>
          <a:ext cx="2757488" cy="654050"/>
        </p:xfrm>
        <a:graphic>
          <a:graphicData uri="http://schemas.openxmlformats.org/presentationml/2006/ole">
            <mc:AlternateContent xmlns:mc="http://schemas.openxmlformats.org/markup-compatibility/2006">
              <mc:Choice xmlns:v="urn:schemas-microsoft-com:vml" Requires="v">
                <p:oleObj spid="_x0000_s157868" name="公式" r:id="rId8" imgW="965200" imgH="228600" progId="Equation.3">
                  <p:embed/>
                </p:oleObj>
              </mc:Choice>
              <mc:Fallback>
                <p:oleObj name="公式" r:id="rId8" imgW="9652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0425" y="4168775"/>
                        <a:ext cx="2757488" cy="6540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9"/>
          <p:cNvGraphicFramePr>
            <a:graphicFrameLocks noChangeAspect="1"/>
          </p:cNvGraphicFramePr>
          <p:nvPr/>
        </p:nvGraphicFramePr>
        <p:xfrm>
          <a:off x="5662613" y="1500188"/>
          <a:ext cx="3059112" cy="708025"/>
        </p:xfrm>
        <a:graphic>
          <a:graphicData uri="http://schemas.openxmlformats.org/presentationml/2006/ole">
            <mc:AlternateContent xmlns:mc="http://schemas.openxmlformats.org/markup-compatibility/2006">
              <mc:Choice xmlns:v="urn:schemas-microsoft-com:vml" Requires="v">
                <p:oleObj spid="_x0000_s157869" name="公式" r:id="rId10" imgW="1054100" imgH="241300" progId="Equation.3">
                  <p:embed/>
                </p:oleObj>
              </mc:Choice>
              <mc:Fallback>
                <p:oleObj name="公式" r:id="rId10" imgW="10541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2613" y="1500188"/>
                        <a:ext cx="30591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1" name="Text Box 13"/>
          <p:cNvSpPr txBox="1">
            <a:spLocks noChangeArrowheads="1"/>
          </p:cNvSpPr>
          <p:nvPr/>
        </p:nvSpPr>
        <p:spPr bwMode="auto">
          <a:xfrm>
            <a:off x="5676900" y="2173288"/>
            <a:ext cx="3067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prstClr val="black"/>
                </a:solidFill>
              </a:rPr>
              <a:t>（飞轮储能）</a:t>
            </a:r>
          </a:p>
        </p:txBody>
      </p:sp>
    </p:spTree>
    <p:extLst>
      <p:ext uri="{BB962C8B-B14F-4D97-AF65-F5344CB8AC3E}">
        <p14:creationId xmlns:p14="http://schemas.microsoft.com/office/powerpoint/2010/main" val="3529175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5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3" name="Object 5"/>
          <p:cNvGraphicFramePr>
            <a:graphicFrameLocks noChangeAspect="1"/>
          </p:cNvGraphicFramePr>
          <p:nvPr/>
        </p:nvGraphicFramePr>
        <p:xfrm>
          <a:off x="3143267" y="1857380"/>
          <a:ext cx="1293813" cy="1109663"/>
        </p:xfrm>
        <a:graphic>
          <a:graphicData uri="http://schemas.openxmlformats.org/presentationml/2006/ole">
            <mc:AlternateContent xmlns:mc="http://schemas.openxmlformats.org/markup-compatibility/2006">
              <mc:Choice xmlns:v="urn:schemas-microsoft-com:vml" Requires="v">
                <p:oleObj spid="_x0000_s127318" name="公式" r:id="rId3" imgW="457200" imgH="393480" progId="Equation.3">
                  <p:embed/>
                </p:oleObj>
              </mc:Choice>
              <mc:Fallback>
                <p:oleObj name="公式" r:id="rId3" imgW="4572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67" y="1857380"/>
                        <a:ext cx="1293813" cy="1109663"/>
                      </a:xfrm>
                      <a:prstGeom prst="rect">
                        <a:avLst/>
                      </a:prstGeom>
                      <a:noFill/>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aphicFrame>
        <p:nvGraphicFramePr>
          <p:cNvPr id="34829" name="Object 13"/>
          <p:cNvGraphicFramePr>
            <a:graphicFrameLocks noChangeAspect="1"/>
          </p:cNvGraphicFramePr>
          <p:nvPr/>
        </p:nvGraphicFramePr>
        <p:xfrm>
          <a:off x="3143250" y="3000375"/>
          <a:ext cx="1185863" cy="1101725"/>
        </p:xfrm>
        <a:graphic>
          <a:graphicData uri="http://schemas.openxmlformats.org/presentationml/2006/ole">
            <mc:AlternateContent xmlns:mc="http://schemas.openxmlformats.org/markup-compatibility/2006">
              <mc:Choice xmlns:v="urn:schemas-microsoft-com:vml" Requires="v">
                <p:oleObj spid="_x0000_s127319" name="公式" r:id="rId5" imgW="457200" imgH="393480" progId="Equation.3">
                  <p:embed/>
                </p:oleObj>
              </mc:Choice>
              <mc:Fallback>
                <p:oleObj name="公式" r:id="rId5" imgW="457200" imgH="393480" progId="Equation.3">
                  <p:embed/>
                  <p:pic>
                    <p:nvPicPr>
                      <p:cNvPr id="0" name=""/>
                      <p:cNvPicPr>
                        <a:picLocks noChangeAspect="1" noChangeArrowheads="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3143250" y="3000375"/>
                        <a:ext cx="1185863" cy="1101725"/>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53254" name="Object 6"/>
          <p:cNvGraphicFramePr>
            <a:graphicFrameLocks noChangeAspect="1"/>
          </p:cNvGraphicFramePr>
          <p:nvPr/>
        </p:nvGraphicFramePr>
        <p:xfrm>
          <a:off x="4857767" y="2928955"/>
          <a:ext cx="2447925" cy="1165225"/>
        </p:xfrm>
        <a:graphic>
          <a:graphicData uri="http://schemas.openxmlformats.org/presentationml/2006/ole">
            <mc:AlternateContent xmlns:mc="http://schemas.openxmlformats.org/markup-compatibility/2006">
              <mc:Choice xmlns:v="urn:schemas-microsoft-com:vml" Requires="v">
                <p:oleObj spid="_x0000_s127320" name="公式" r:id="rId7" imgW="876240" imgH="419040" progId="Equation.3">
                  <p:embed/>
                </p:oleObj>
              </mc:Choice>
              <mc:Fallback>
                <p:oleObj name="公式" r:id="rId7" imgW="87624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767" y="2928955"/>
                        <a:ext cx="2447925" cy="1165225"/>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graphicFrame>
        <p:nvGraphicFramePr>
          <p:cNvPr id="53252" name="Object 4"/>
          <p:cNvGraphicFramePr>
            <a:graphicFrameLocks noChangeAspect="1"/>
          </p:cNvGraphicFramePr>
          <p:nvPr/>
        </p:nvGraphicFramePr>
        <p:xfrm>
          <a:off x="7500943" y="2928938"/>
          <a:ext cx="1368425" cy="1131887"/>
        </p:xfrm>
        <a:graphic>
          <a:graphicData uri="http://schemas.openxmlformats.org/presentationml/2006/ole">
            <mc:AlternateContent xmlns:mc="http://schemas.openxmlformats.org/markup-compatibility/2006">
              <mc:Choice xmlns:v="urn:schemas-microsoft-com:vml" Requires="v">
                <p:oleObj spid="_x0000_s127321" name="公式" r:id="rId9" imgW="507960" imgH="419040" progId="Equation.3">
                  <p:embed/>
                </p:oleObj>
              </mc:Choice>
              <mc:Fallback>
                <p:oleObj name="公式" r:id="rId9" imgW="50796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0943" y="2928938"/>
                        <a:ext cx="1368425" cy="1131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6"/>
          <p:cNvGraphicFramePr>
            <a:graphicFrameLocks noChangeAspect="1"/>
          </p:cNvGraphicFramePr>
          <p:nvPr/>
        </p:nvGraphicFramePr>
        <p:xfrm>
          <a:off x="3192480" y="1624014"/>
          <a:ext cx="307975" cy="376237"/>
        </p:xfrm>
        <a:graphic>
          <a:graphicData uri="http://schemas.openxmlformats.org/presentationml/2006/ole">
            <mc:AlternateContent xmlns:mc="http://schemas.openxmlformats.org/markup-compatibility/2006">
              <mc:Choice xmlns:v="urn:schemas-microsoft-com:vml" Requires="v">
                <p:oleObj spid="_x0000_s127322" name="公式" r:id="rId11" imgW="114120" imgH="139680" progId="Equation.3">
                  <p:embed/>
                </p:oleObj>
              </mc:Choice>
              <mc:Fallback>
                <p:oleObj name="公式" r:id="rId11" imgW="114120" imgH="1396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2480" y="1624014"/>
                        <a:ext cx="307975"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31"/>
          <p:cNvSpPr txBox="1">
            <a:spLocks noChangeArrowheads="1"/>
          </p:cNvSpPr>
          <p:nvPr/>
        </p:nvSpPr>
        <p:spPr bwMode="auto">
          <a:xfrm>
            <a:off x="642955" y="500063"/>
            <a:ext cx="3392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600">
                <a:solidFill>
                  <a:srgbClr val="FF0000"/>
                </a:solidFill>
              </a:rPr>
              <a:t>质点的运动：</a:t>
            </a:r>
          </a:p>
        </p:txBody>
      </p:sp>
      <p:sp>
        <p:nvSpPr>
          <p:cNvPr id="8" name="矩形 7"/>
          <p:cNvSpPr>
            <a:spLocks noChangeArrowheads="1"/>
          </p:cNvSpPr>
          <p:nvPr/>
        </p:nvSpPr>
        <p:spPr bwMode="auto">
          <a:xfrm>
            <a:off x="1785949" y="1500198"/>
            <a:ext cx="905676"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latin typeface="宋体" pitchFamily="2" charset="-122"/>
              </a:rPr>
              <a:t>位移</a:t>
            </a:r>
            <a:endParaRPr lang="zh-CN" altLang="en-US"/>
          </a:p>
        </p:txBody>
      </p:sp>
      <p:sp>
        <p:nvSpPr>
          <p:cNvPr id="9" name="矩形 8"/>
          <p:cNvSpPr>
            <a:spLocks noChangeArrowheads="1"/>
          </p:cNvSpPr>
          <p:nvPr/>
        </p:nvSpPr>
        <p:spPr bwMode="auto">
          <a:xfrm>
            <a:off x="1785949" y="3286136"/>
            <a:ext cx="126635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latin typeface="宋体" pitchFamily="2" charset="-122"/>
              </a:rPr>
              <a:t>加速度</a:t>
            </a:r>
            <a:endParaRPr lang="zh-CN" altLang="en-US"/>
          </a:p>
        </p:txBody>
      </p:sp>
      <p:sp>
        <p:nvSpPr>
          <p:cNvPr id="10" name="矩形 9"/>
          <p:cNvSpPr>
            <a:spLocks noChangeArrowheads="1"/>
          </p:cNvSpPr>
          <p:nvPr/>
        </p:nvSpPr>
        <p:spPr bwMode="auto">
          <a:xfrm>
            <a:off x="1808173" y="2143135"/>
            <a:ext cx="905676"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solidFill>
                  <a:srgbClr val="0000FF"/>
                </a:solidFill>
                <a:latin typeface="宋体" pitchFamily="2" charset="-122"/>
              </a:rPr>
              <a:t>速度</a:t>
            </a:r>
            <a:endParaRPr lang="zh-CN" altLang="en-US"/>
          </a:p>
        </p:txBody>
      </p:sp>
      <p:sp>
        <p:nvSpPr>
          <p:cNvPr id="11" name="Text Box 31"/>
          <p:cNvSpPr txBox="1">
            <a:spLocks noChangeArrowheads="1"/>
          </p:cNvSpPr>
          <p:nvPr/>
        </p:nvSpPr>
        <p:spPr bwMode="auto">
          <a:xfrm>
            <a:off x="2643174" y="4929202"/>
            <a:ext cx="4071966" cy="646331"/>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91271" tIns="45638" rIns="91271" bIns="45638">
            <a:spAutoFit/>
          </a:bodyPr>
          <a:lstStyle/>
          <a:p>
            <a:pPr algn="ctr">
              <a:defRPr/>
            </a:pPr>
            <a:r>
              <a:rPr lang="zh-CN" altLang="en-US" sz="3600" dirty="0"/>
              <a:t>刚体运动的描述</a:t>
            </a:r>
            <a:r>
              <a:rPr lang="en-US" altLang="zh-CN" sz="3600" dirty="0"/>
              <a:t>?</a:t>
            </a:r>
            <a:endParaRPr lang="zh-CN" altLang="en-US" sz="3600" dirty="0"/>
          </a:p>
        </p:txBody>
      </p:sp>
    </p:spTree>
    <p:extLst>
      <p:ext uri="{BB962C8B-B14F-4D97-AF65-F5344CB8AC3E}">
        <p14:creationId xmlns:p14="http://schemas.microsoft.com/office/powerpoint/2010/main" val="2273855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Box 33"/>
          <p:cNvSpPr txBox="1">
            <a:spLocks noChangeArrowheads="1"/>
          </p:cNvSpPr>
          <p:nvPr/>
        </p:nvSpPr>
        <p:spPr bwMode="auto">
          <a:xfrm>
            <a:off x="357188" y="285754"/>
            <a:ext cx="828675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marL="1081405" indent="-1081405"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刚体：</a:t>
            </a:r>
            <a:r>
              <a:rPr kumimoji="1" lang="zh-CN" altLang="en-US">
                <a:solidFill>
                  <a:srgbClr val="1F497D"/>
                </a:solidFill>
              </a:rPr>
              <a:t>既考虑物体的质量， 又考虑形状和大小，但忽略其形变的</a:t>
            </a:r>
            <a:r>
              <a:rPr kumimoji="1" lang="zh-CN" altLang="en-US">
                <a:solidFill>
                  <a:prstClr val="black"/>
                </a:solidFill>
              </a:rPr>
              <a:t>物体模型</a:t>
            </a:r>
            <a:endParaRPr kumimoji="1" lang="zh-CN" altLang="en-US">
              <a:solidFill>
                <a:srgbClr val="1F497D"/>
              </a:solidFill>
            </a:endParaRPr>
          </a:p>
        </p:txBody>
      </p:sp>
      <p:sp>
        <p:nvSpPr>
          <p:cNvPr id="5" name="Text Box 32"/>
          <p:cNvSpPr txBox="1">
            <a:spLocks noChangeArrowheads="1"/>
          </p:cNvSpPr>
          <p:nvPr/>
        </p:nvSpPr>
        <p:spPr bwMode="auto">
          <a:xfrm>
            <a:off x="357188" y="1357325"/>
            <a:ext cx="51435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刚体的运动：</a:t>
            </a:r>
            <a:r>
              <a:rPr kumimoji="1" lang="zh-CN" altLang="en-US">
                <a:solidFill>
                  <a:prstClr val="black"/>
                </a:solidFill>
              </a:rPr>
              <a:t>平动和转动</a:t>
            </a:r>
          </a:p>
        </p:txBody>
      </p:sp>
      <p:sp>
        <p:nvSpPr>
          <p:cNvPr id="6" name="Text Box 9"/>
          <p:cNvSpPr txBox="1">
            <a:spLocks noChangeArrowheads="1"/>
          </p:cNvSpPr>
          <p:nvPr/>
        </p:nvSpPr>
        <p:spPr bwMode="auto">
          <a:xfrm>
            <a:off x="357191" y="2000255"/>
            <a:ext cx="8501062"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marL="1081405" indent="-1081405"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平动：</a:t>
            </a:r>
            <a:r>
              <a:rPr kumimoji="1" lang="zh-CN" altLang="en-US">
                <a:solidFill>
                  <a:prstClr val="black"/>
                </a:solidFill>
              </a:rPr>
              <a:t>当刚体运动时，如果刚体内任何一条给定的直线，在运动中始终保持它的方向不变</a:t>
            </a:r>
          </a:p>
        </p:txBody>
      </p:sp>
      <p:sp>
        <p:nvSpPr>
          <p:cNvPr id="7" name="矩形 6"/>
          <p:cNvSpPr>
            <a:spLocks noChangeArrowheads="1"/>
          </p:cNvSpPr>
          <p:nvPr/>
        </p:nvSpPr>
        <p:spPr bwMode="auto">
          <a:xfrm>
            <a:off x="357188" y="3000381"/>
            <a:ext cx="88582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转动：</a:t>
            </a:r>
            <a:r>
              <a:rPr kumimoji="1" lang="zh-CN" altLang="en-US">
                <a:solidFill>
                  <a:prstClr val="black"/>
                </a:solidFill>
              </a:rPr>
              <a:t>刚体各个质点在运动中都绕同一直线作圆周运动</a:t>
            </a:r>
            <a:endParaRPr lang="zh-CN" altLang="en-US">
              <a:solidFill>
                <a:prstClr val="black"/>
              </a:solidFill>
            </a:endParaRPr>
          </a:p>
        </p:txBody>
      </p:sp>
      <p:sp>
        <p:nvSpPr>
          <p:cNvPr id="8" name="Text Box 8"/>
          <p:cNvSpPr txBox="1">
            <a:spLocks noChangeArrowheads="1"/>
          </p:cNvSpPr>
          <p:nvPr/>
        </p:nvSpPr>
        <p:spPr bwMode="auto">
          <a:xfrm>
            <a:off x="257175" y="3886206"/>
            <a:ext cx="33147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一般运动：</a:t>
            </a:r>
          </a:p>
        </p:txBody>
      </p:sp>
      <p:sp>
        <p:nvSpPr>
          <p:cNvPr id="10" name="Text Box 11"/>
          <p:cNvSpPr txBox="1">
            <a:spLocks noChangeArrowheads="1"/>
          </p:cNvSpPr>
          <p:nvPr/>
        </p:nvSpPr>
        <p:spPr bwMode="auto">
          <a:xfrm>
            <a:off x="2019300" y="3857637"/>
            <a:ext cx="6629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latin typeface="宋体" panose="02010600030101010101" pitchFamily="2" charset="-122"/>
              </a:rPr>
              <a:t>▲ </a:t>
            </a:r>
            <a:r>
              <a:rPr lang="zh-CN" altLang="en-US">
                <a:solidFill>
                  <a:srgbClr val="000000"/>
                </a:solidFill>
              </a:rPr>
              <a:t>随</a:t>
            </a:r>
            <a:r>
              <a:rPr lang="zh-CN" altLang="en-US">
                <a:solidFill>
                  <a:srgbClr val="0000FF"/>
                </a:solidFill>
              </a:rPr>
              <a:t>基点</a:t>
            </a:r>
            <a:r>
              <a:rPr lang="en-US" altLang="zh-CN" i="1">
                <a:solidFill>
                  <a:srgbClr val="000000"/>
                </a:solidFill>
              </a:rPr>
              <a:t>O</a:t>
            </a:r>
            <a:r>
              <a:rPr lang="zh-CN" altLang="en-US">
                <a:solidFill>
                  <a:srgbClr val="000000"/>
                </a:solidFill>
              </a:rPr>
              <a:t>（可任选）的</a:t>
            </a:r>
            <a:r>
              <a:rPr lang="zh-CN" altLang="en-US">
                <a:solidFill>
                  <a:srgbClr val="0000FF"/>
                </a:solidFill>
              </a:rPr>
              <a:t>平动</a:t>
            </a:r>
          </a:p>
        </p:txBody>
      </p:sp>
      <p:sp>
        <p:nvSpPr>
          <p:cNvPr id="11" name="Text Box 12"/>
          <p:cNvSpPr txBox="1">
            <a:spLocks noChangeArrowheads="1"/>
          </p:cNvSpPr>
          <p:nvPr/>
        </p:nvSpPr>
        <p:spPr bwMode="auto">
          <a:xfrm>
            <a:off x="2000250" y="4486285"/>
            <a:ext cx="79248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FF0000"/>
                </a:solidFill>
                <a:latin typeface="宋体" panose="02010600030101010101" pitchFamily="2" charset="-122"/>
              </a:rPr>
              <a:t>▲ </a:t>
            </a:r>
            <a:r>
              <a:rPr lang="zh-CN" altLang="en-US">
                <a:solidFill>
                  <a:srgbClr val="000000"/>
                </a:solidFill>
              </a:rPr>
              <a:t>绕通过基点</a:t>
            </a:r>
            <a:r>
              <a:rPr lang="en-US" altLang="zh-CN" i="1">
                <a:solidFill>
                  <a:srgbClr val="000000"/>
                </a:solidFill>
              </a:rPr>
              <a:t>O</a:t>
            </a:r>
            <a:r>
              <a:rPr lang="zh-CN" altLang="en-US">
                <a:solidFill>
                  <a:srgbClr val="000000"/>
                </a:solidFill>
              </a:rPr>
              <a:t>的瞬时轴的</a:t>
            </a:r>
            <a:r>
              <a:rPr lang="zh-CN" altLang="en-US">
                <a:solidFill>
                  <a:srgbClr val="0000FF"/>
                </a:solidFill>
              </a:rPr>
              <a:t>定点转动</a:t>
            </a:r>
          </a:p>
        </p:txBody>
      </p:sp>
      <p:sp>
        <p:nvSpPr>
          <p:cNvPr id="12" name="矩形 11"/>
          <p:cNvSpPr>
            <a:spLocks noChangeArrowheads="1"/>
          </p:cNvSpPr>
          <p:nvPr/>
        </p:nvSpPr>
        <p:spPr bwMode="auto">
          <a:xfrm>
            <a:off x="285753" y="5214944"/>
            <a:ext cx="8643938"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marL="1524000" indent="-1524000"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latin typeface="宋体" panose="02010600030101010101" pitchFamily="2" charset="-122"/>
              </a:rPr>
              <a:t>自由度：</a:t>
            </a:r>
            <a:r>
              <a:rPr kumimoji="1" lang="zh-CN" altLang="en-US">
                <a:solidFill>
                  <a:prstClr val="black"/>
                </a:solidFill>
                <a:latin typeface="宋体" panose="02010600030101010101" pitchFamily="2" charset="-122"/>
              </a:rPr>
              <a:t>决定系统在空间的位置所需要的独立坐标的数目</a:t>
            </a:r>
            <a:endParaRPr lang="zh-CN" altLang="en-US">
              <a:solidFill>
                <a:prstClr val="black"/>
              </a:solidFill>
            </a:endParaRPr>
          </a:p>
        </p:txBody>
      </p:sp>
    </p:spTree>
    <p:extLst>
      <p:ext uri="{BB962C8B-B14F-4D97-AF65-F5344CB8AC3E}">
        <p14:creationId xmlns:p14="http://schemas.microsoft.com/office/powerpoint/2010/main" val="251753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9"/>
          <p:cNvGraphicFramePr>
            <a:graphicFrameLocks noChangeAspect="1"/>
          </p:cNvGraphicFramePr>
          <p:nvPr/>
        </p:nvGraphicFramePr>
        <p:xfrm>
          <a:off x="1571642" y="71455"/>
          <a:ext cx="2049463" cy="619125"/>
        </p:xfrm>
        <a:graphic>
          <a:graphicData uri="http://schemas.openxmlformats.org/presentationml/2006/ole">
            <mc:AlternateContent xmlns:mc="http://schemas.openxmlformats.org/markup-compatibility/2006">
              <mc:Choice xmlns:v="urn:schemas-microsoft-com:vml" Requires="v">
                <p:oleObj spid="_x0000_s158974" name="公式" r:id="rId3" imgW="676275" imgH="200025" progId="Equation.3">
                  <p:embed/>
                </p:oleObj>
              </mc:Choice>
              <mc:Fallback>
                <p:oleObj name="公式" r:id="rId3" imgW="676275" imgH="2000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42" y="71455"/>
                        <a:ext cx="20494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4"/>
          <p:cNvSpPr>
            <a:spLocks noChangeArrowheads="1"/>
          </p:cNvSpPr>
          <p:nvPr/>
        </p:nvSpPr>
        <p:spPr bwMode="auto">
          <a:xfrm>
            <a:off x="285767" y="142887"/>
            <a:ext cx="22320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latin typeface="宋体" panose="02010600030101010101" pitchFamily="2" charset="-122"/>
              </a:rPr>
              <a:t>力矩：</a:t>
            </a:r>
          </a:p>
        </p:txBody>
      </p:sp>
      <p:sp>
        <p:nvSpPr>
          <p:cNvPr id="5" name="Text Box 24"/>
          <p:cNvSpPr txBox="1">
            <a:spLocks noChangeArrowheads="1"/>
          </p:cNvSpPr>
          <p:nvPr/>
        </p:nvSpPr>
        <p:spPr bwMode="auto">
          <a:xfrm>
            <a:off x="214313" y="1714507"/>
            <a:ext cx="71437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latin typeface="宋体" panose="02010600030101010101" pitchFamily="2" charset="-122"/>
              </a:rPr>
              <a:t>转动惯量：</a:t>
            </a:r>
            <a:r>
              <a:rPr kumimoji="1" lang="zh-CN" altLang="en-US">
                <a:solidFill>
                  <a:prstClr val="black"/>
                </a:solidFill>
              </a:rPr>
              <a:t>刚体转动惯性大小的量度</a:t>
            </a:r>
          </a:p>
        </p:txBody>
      </p:sp>
      <p:graphicFrame>
        <p:nvGraphicFramePr>
          <p:cNvPr id="32784" name="Object 16"/>
          <p:cNvGraphicFramePr>
            <a:graphicFrameLocks noChangeAspect="1"/>
          </p:cNvGraphicFramePr>
          <p:nvPr/>
        </p:nvGraphicFramePr>
        <p:xfrm>
          <a:off x="2143129" y="2162192"/>
          <a:ext cx="2476500" cy="1008063"/>
        </p:xfrm>
        <a:graphic>
          <a:graphicData uri="http://schemas.openxmlformats.org/presentationml/2006/ole">
            <mc:AlternateContent xmlns:mc="http://schemas.openxmlformats.org/markup-compatibility/2006">
              <mc:Choice xmlns:v="urn:schemas-microsoft-com:vml" Requires="v">
                <p:oleObj spid="_x0000_s158975" name="Equation" r:id="rId5" imgW="838200" imgH="342900" progId="Equation.3">
                  <p:embed/>
                </p:oleObj>
              </mc:Choice>
              <mc:Fallback>
                <p:oleObj name="Equation" r:id="rId5" imgW="838200" imgH="3429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2143129" y="2162192"/>
                        <a:ext cx="24765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graphicFrame>
        <p:nvGraphicFramePr>
          <p:cNvPr id="32788" name="Object 20"/>
          <p:cNvGraphicFramePr>
            <a:graphicFrameLocks noChangeAspect="1"/>
          </p:cNvGraphicFramePr>
          <p:nvPr/>
        </p:nvGraphicFramePr>
        <p:xfrm>
          <a:off x="4857755" y="2162192"/>
          <a:ext cx="2047875" cy="904875"/>
        </p:xfrm>
        <a:graphic>
          <a:graphicData uri="http://schemas.openxmlformats.org/presentationml/2006/ole">
            <mc:AlternateContent xmlns:mc="http://schemas.openxmlformats.org/markup-compatibility/2006">
              <mc:Choice xmlns:v="urn:schemas-microsoft-com:vml" Requires="v">
                <p:oleObj spid="_x0000_s158976" name="Equation" r:id="rId7" imgW="685800" imgH="304800" progId="Equation.3">
                  <p:embed/>
                </p:oleObj>
              </mc:Choice>
              <mc:Fallback>
                <p:oleObj name="Equation" r:id="rId7" imgW="685800" imgH="3048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857755" y="2162192"/>
                        <a:ext cx="204787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a:spLocks noChangeArrowheads="1"/>
          </p:cNvSpPr>
          <p:nvPr/>
        </p:nvSpPr>
        <p:spPr bwMode="auto">
          <a:xfrm>
            <a:off x="214317" y="714392"/>
            <a:ext cx="8929687"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400">
                <a:solidFill>
                  <a:prstClr val="black"/>
                </a:solidFill>
              </a:rPr>
              <a:t>只有垂直转轴的外力分量才产生沿转轴方向的力矩</a:t>
            </a:r>
            <a:r>
              <a:rPr kumimoji="1" lang="en-US" altLang="zh-CN" sz="2400" i="1">
                <a:solidFill>
                  <a:srgbClr val="FF3300"/>
                </a:solidFill>
              </a:rPr>
              <a:t>M</a:t>
            </a:r>
            <a:r>
              <a:rPr kumimoji="1" lang="en-US" altLang="zh-CN" sz="2400" i="1" baseline="-25000">
                <a:solidFill>
                  <a:srgbClr val="FF3300"/>
                </a:solidFill>
              </a:rPr>
              <a:t>z </a:t>
            </a:r>
            <a:r>
              <a:rPr kumimoji="1" lang="zh-CN" altLang="en-US" sz="2400">
                <a:solidFill>
                  <a:prstClr val="black"/>
                </a:solidFill>
              </a:rPr>
              <a:t>，而平行于转轴的外力分量产生的力矩 </a:t>
            </a:r>
            <a:r>
              <a:rPr kumimoji="1" lang="en-US" altLang="zh-CN" sz="2400" i="1">
                <a:solidFill>
                  <a:srgbClr val="FF3300"/>
                </a:solidFill>
              </a:rPr>
              <a:t>M</a:t>
            </a:r>
            <a:r>
              <a:rPr kumimoji="1" lang="en-US" altLang="zh-CN" sz="2400" i="1" baseline="-25000">
                <a:solidFill>
                  <a:srgbClr val="FF3300"/>
                </a:solidFill>
              </a:rPr>
              <a:t>xy</a:t>
            </a:r>
            <a:r>
              <a:rPr kumimoji="1" lang="en-US" altLang="zh-CN" sz="2400" i="1">
                <a:solidFill>
                  <a:srgbClr val="FF3300"/>
                </a:solidFill>
              </a:rPr>
              <a:t> </a:t>
            </a:r>
            <a:r>
              <a:rPr kumimoji="1" lang="zh-CN" altLang="en-US" sz="2400">
                <a:solidFill>
                  <a:prstClr val="black"/>
                </a:solidFill>
              </a:rPr>
              <a:t>则被轴承上支承力的力矩所抵消</a:t>
            </a:r>
          </a:p>
        </p:txBody>
      </p:sp>
      <p:sp>
        <p:nvSpPr>
          <p:cNvPr id="14" name="Text Box 131"/>
          <p:cNvSpPr txBox="1">
            <a:spLocks noChangeArrowheads="1"/>
          </p:cNvSpPr>
          <p:nvPr/>
        </p:nvSpPr>
        <p:spPr bwMode="auto">
          <a:xfrm>
            <a:off x="250825" y="3429009"/>
            <a:ext cx="58483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srgbClr val="0000FF"/>
                </a:solidFill>
              </a:rPr>
              <a:t>1.</a:t>
            </a:r>
            <a:r>
              <a:rPr lang="zh-CN" altLang="en-US">
                <a:solidFill>
                  <a:srgbClr val="0000FF"/>
                </a:solidFill>
              </a:rPr>
              <a:t>对同一轴</a:t>
            </a:r>
            <a:r>
              <a:rPr lang="en-US" altLang="zh-CN" i="1">
                <a:solidFill>
                  <a:srgbClr val="0000FF"/>
                </a:solidFill>
              </a:rPr>
              <a:t>J</a:t>
            </a:r>
            <a:r>
              <a:rPr lang="zh-CN" altLang="en-US">
                <a:solidFill>
                  <a:srgbClr val="0000FF"/>
                </a:solidFill>
              </a:rPr>
              <a:t>具有可叠加性</a:t>
            </a:r>
          </a:p>
        </p:txBody>
      </p:sp>
      <p:graphicFrame>
        <p:nvGraphicFramePr>
          <p:cNvPr id="15" name="Object 5"/>
          <p:cNvGraphicFramePr>
            <a:graphicFrameLocks noChangeAspect="1"/>
          </p:cNvGraphicFramePr>
          <p:nvPr/>
        </p:nvGraphicFramePr>
        <p:xfrm>
          <a:off x="4989513" y="3357563"/>
          <a:ext cx="1762125" cy="587375"/>
        </p:xfrm>
        <a:graphic>
          <a:graphicData uri="http://schemas.openxmlformats.org/presentationml/2006/ole">
            <mc:AlternateContent xmlns:mc="http://schemas.openxmlformats.org/markup-compatibility/2006">
              <mc:Choice xmlns:v="urn:schemas-microsoft-com:vml" Requires="v">
                <p:oleObj spid="_x0000_s158977" name="公式" r:id="rId9" imgW="596900" imgH="228600" progId="Equation.3">
                  <p:embed/>
                </p:oleObj>
              </mc:Choice>
              <mc:Fallback>
                <p:oleObj name="公式" r:id="rId9" imgW="5969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89513" y="3357563"/>
                        <a:ext cx="1762125" cy="5873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2"/>
          <p:cNvSpPr txBox="1">
            <a:spLocks noChangeArrowheads="1"/>
          </p:cNvSpPr>
          <p:nvPr/>
        </p:nvSpPr>
        <p:spPr bwMode="auto">
          <a:xfrm>
            <a:off x="107950" y="4365628"/>
            <a:ext cx="47625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prstClr val="black"/>
                </a:solidFill>
              </a:rPr>
              <a:t> </a:t>
            </a:r>
            <a:r>
              <a:rPr lang="en-US" altLang="zh-CN">
                <a:solidFill>
                  <a:srgbClr val="0000FF"/>
                </a:solidFill>
              </a:rPr>
              <a:t>2.</a:t>
            </a:r>
            <a:r>
              <a:rPr lang="zh-CN" altLang="en-US">
                <a:solidFill>
                  <a:srgbClr val="0000FF"/>
                </a:solidFill>
              </a:rPr>
              <a:t>平行轴定理</a:t>
            </a:r>
          </a:p>
        </p:txBody>
      </p:sp>
      <p:graphicFrame>
        <p:nvGraphicFramePr>
          <p:cNvPr id="17" name="Object 2"/>
          <p:cNvGraphicFramePr>
            <a:graphicFrameLocks noChangeAspect="1"/>
          </p:cNvGraphicFramePr>
          <p:nvPr/>
        </p:nvGraphicFramePr>
        <p:xfrm>
          <a:off x="4989530" y="4292605"/>
          <a:ext cx="2390775" cy="668338"/>
        </p:xfrm>
        <a:graphic>
          <a:graphicData uri="http://schemas.openxmlformats.org/presentationml/2006/ole">
            <mc:AlternateContent xmlns:mc="http://schemas.openxmlformats.org/markup-compatibility/2006">
              <mc:Choice xmlns:v="urn:schemas-microsoft-com:vml" Requires="v">
                <p:oleObj spid="_x0000_s158978" name="公式" r:id="rId11" imgW="901065" imgH="254000" progId="Equation.3">
                  <p:embed/>
                </p:oleObj>
              </mc:Choice>
              <mc:Fallback>
                <p:oleObj name="公式" r:id="rId11" imgW="901065"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9530" y="4292605"/>
                        <a:ext cx="2390775" cy="668338"/>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28"/>
          <p:cNvSpPr txBox="1">
            <a:spLocks noChangeArrowheads="1"/>
          </p:cNvSpPr>
          <p:nvPr/>
        </p:nvSpPr>
        <p:spPr bwMode="auto">
          <a:xfrm>
            <a:off x="179388" y="5300674"/>
            <a:ext cx="62865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00FF"/>
                </a:solidFill>
              </a:rPr>
              <a:t>3.</a:t>
            </a:r>
            <a:r>
              <a:rPr lang="zh-CN" altLang="en-US">
                <a:solidFill>
                  <a:srgbClr val="0000FF"/>
                </a:solidFill>
              </a:rPr>
              <a:t>对薄平板刚体的正交轴定理</a:t>
            </a:r>
            <a:endParaRPr lang="zh-CN" altLang="en-US" b="0">
              <a:solidFill>
                <a:prstClr val="black"/>
              </a:solidFill>
            </a:endParaRPr>
          </a:p>
        </p:txBody>
      </p:sp>
      <p:graphicFrame>
        <p:nvGraphicFramePr>
          <p:cNvPr id="21" name="Object 6"/>
          <p:cNvGraphicFramePr>
            <a:graphicFrameLocks noChangeAspect="1"/>
          </p:cNvGraphicFramePr>
          <p:nvPr/>
        </p:nvGraphicFramePr>
        <p:xfrm>
          <a:off x="5003817" y="5229225"/>
          <a:ext cx="2322513" cy="674688"/>
        </p:xfrm>
        <a:graphic>
          <a:graphicData uri="http://schemas.openxmlformats.org/presentationml/2006/ole">
            <mc:AlternateContent xmlns:mc="http://schemas.openxmlformats.org/markup-compatibility/2006">
              <mc:Choice xmlns:v="urn:schemas-microsoft-com:vml" Requires="v">
                <p:oleObj spid="_x0000_s158979" name="公式" r:id="rId13" imgW="825500" imgH="241300" progId="Equation.3">
                  <p:embed/>
                </p:oleObj>
              </mc:Choice>
              <mc:Fallback>
                <p:oleObj name="公式" r:id="rId13" imgW="825500" imgH="2413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17" y="5229225"/>
                        <a:ext cx="2322513" cy="674688"/>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60561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Box 24"/>
          <p:cNvSpPr txBox="1">
            <a:spLocks noChangeArrowheads="1"/>
          </p:cNvSpPr>
          <p:nvPr/>
        </p:nvSpPr>
        <p:spPr bwMode="auto">
          <a:xfrm>
            <a:off x="323850" y="188921"/>
            <a:ext cx="7467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一</a:t>
            </a:r>
            <a:r>
              <a:rPr lang="en-US" altLang="zh-CN">
                <a:solidFill>
                  <a:srgbClr val="0000FF"/>
                </a:solidFill>
              </a:rPr>
              <a:t>. </a:t>
            </a:r>
            <a:r>
              <a:rPr lang="zh-CN" altLang="en-US">
                <a:solidFill>
                  <a:srgbClr val="0000FF"/>
                </a:solidFill>
              </a:rPr>
              <a:t>常用的几种转动惯量表示式</a:t>
            </a:r>
            <a:r>
              <a:rPr lang="zh-CN" altLang="en-US">
                <a:solidFill>
                  <a:prstClr val="black"/>
                </a:solidFill>
              </a:rPr>
              <a:t> </a:t>
            </a:r>
          </a:p>
        </p:txBody>
      </p:sp>
      <p:grpSp>
        <p:nvGrpSpPr>
          <p:cNvPr id="2" name="Group 35"/>
          <p:cNvGrpSpPr/>
          <p:nvPr/>
        </p:nvGrpSpPr>
        <p:grpSpPr bwMode="auto">
          <a:xfrm>
            <a:off x="755650" y="836613"/>
            <a:ext cx="4268788" cy="1638300"/>
            <a:chOff x="563" y="3140"/>
            <a:chExt cx="2689" cy="1032"/>
          </a:xfrm>
        </p:grpSpPr>
        <p:grpSp>
          <p:nvGrpSpPr>
            <p:cNvPr id="34853" name="Group 32"/>
            <p:cNvGrpSpPr/>
            <p:nvPr/>
          </p:nvGrpSpPr>
          <p:grpSpPr bwMode="auto">
            <a:xfrm>
              <a:off x="563" y="3140"/>
              <a:ext cx="1801" cy="1032"/>
              <a:chOff x="671" y="3140"/>
              <a:chExt cx="1801" cy="1032"/>
            </a:xfrm>
          </p:grpSpPr>
          <p:sp>
            <p:nvSpPr>
              <p:cNvPr id="34855" name="Text Box 25"/>
              <p:cNvSpPr txBox="1">
                <a:spLocks noChangeArrowheads="1"/>
              </p:cNvSpPr>
              <p:nvPr/>
            </p:nvSpPr>
            <p:spPr bwMode="auto">
              <a:xfrm>
                <a:off x="1440" y="3463"/>
                <a:ext cx="53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prstClr val="black"/>
                    </a:solidFill>
                  </a:rPr>
                  <a:t>R</a:t>
                </a:r>
              </a:p>
            </p:txBody>
          </p:sp>
          <p:sp>
            <p:nvSpPr>
              <p:cNvPr id="34856" name="Oval 26"/>
              <p:cNvSpPr>
                <a:spLocks noChangeArrowheads="1"/>
              </p:cNvSpPr>
              <p:nvPr/>
            </p:nvSpPr>
            <p:spPr bwMode="auto">
              <a:xfrm>
                <a:off x="671" y="3330"/>
                <a:ext cx="1285" cy="558"/>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4857" name="Line 27"/>
              <p:cNvSpPr>
                <a:spLocks noChangeShapeType="1"/>
              </p:cNvSpPr>
              <p:nvPr/>
            </p:nvSpPr>
            <p:spPr bwMode="auto">
              <a:xfrm>
                <a:off x="1324" y="3140"/>
                <a:ext cx="0" cy="1032"/>
              </a:xfrm>
              <a:prstGeom prst="line">
                <a:avLst/>
              </a:prstGeom>
              <a:noFill/>
              <a:ln w="190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58" name="Line 28"/>
              <p:cNvSpPr>
                <a:spLocks noChangeShapeType="1"/>
              </p:cNvSpPr>
              <p:nvPr/>
            </p:nvSpPr>
            <p:spPr bwMode="auto">
              <a:xfrm flipV="1">
                <a:off x="1324" y="3433"/>
                <a:ext cx="495" cy="179"/>
              </a:xfrm>
              <a:prstGeom prst="line">
                <a:avLst/>
              </a:prstGeom>
              <a:noFill/>
              <a:ln w="19050">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59" name="Text Box 29"/>
              <p:cNvSpPr txBox="1">
                <a:spLocks noChangeArrowheads="1"/>
              </p:cNvSpPr>
              <p:nvPr/>
            </p:nvSpPr>
            <p:spPr bwMode="auto">
              <a:xfrm>
                <a:off x="1935" y="3294"/>
                <a:ext cx="537"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prstClr val="black"/>
                    </a:solidFill>
                  </a:rPr>
                  <a:t>m</a:t>
                </a:r>
              </a:p>
            </p:txBody>
          </p:sp>
          <p:sp>
            <p:nvSpPr>
              <p:cNvPr id="34860" name="Text Box 30"/>
              <p:cNvSpPr txBox="1">
                <a:spLocks noChangeArrowheads="1"/>
              </p:cNvSpPr>
              <p:nvPr/>
            </p:nvSpPr>
            <p:spPr bwMode="auto">
              <a:xfrm>
                <a:off x="1008" y="3437"/>
                <a:ext cx="53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O</a:t>
                </a:r>
              </a:p>
            </p:txBody>
          </p:sp>
        </p:grpSp>
        <p:sp>
          <p:nvSpPr>
            <p:cNvPr id="34854" name="Text Box 33"/>
            <p:cNvSpPr txBox="1">
              <a:spLocks noChangeArrowheads="1"/>
            </p:cNvSpPr>
            <p:nvPr/>
          </p:nvSpPr>
          <p:spPr bwMode="auto">
            <a:xfrm>
              <a:off x="2280" y="3324"/>
              <a:ext cx="9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细圆环：</a:t>
              </a:r>
            </a:p>
          </p:txBody>
        </p:sp>
      </p:grpSp>
      <p:graphicFrame>
        <p:nvGraphicFramePr>
          <p:cNvPr id="23" name="Object 4"/>
          <p:cNvGraphicFramePr>
            <a:graphicFrameLocks noChangeAspect="1"/>
          </p:cNvGraphicFramePr>
          <p:nvPr/>
        </p:nvGraphicFramePr>
        <p:xfrm>
          <a:off x="5341938" y="1069979"/>
          <a:ext cx="1933575" cy="727075"/>
        </p:xfrm>
        <a:graphic>
          <a:graphicData uri="http://schemas.openxmlformats.org/presentationml/2006/ole">
            <mc:AlternateContent xmlns:mc="http://schemas.openxmlformats.org/markup-compatibility/2006">
              <mc:Choice xmlns:v="urn:schemas-microsoft-com:vml" Requires="v">
                <p:oleObj spid="_x0000_s159998" name="公式" r:id="rId3" imgW="673100" imgH="254000" progId="Equation.3">
                  <p:embed/>
                </p:oleObj>
              </mc:Choice>
              <mc:Fallback>
                <p:oleObj name="公式" r:id="rId3" imgW="6731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938" y="1069979"/>
                        <a:ext cx="1933575" cy="7270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6"/>
          <p:cNvGrpSpPr/>
          <p:nvPr/>
        </p:nvGrpSpPr>
        <p:grpSpPr bwMode="auto">
          <a:xfrm>
            <a:off x="611191" y="2273317"/>
            <a:ext cx="5126037" cy="1800225"/>
            <a:chOff x="383" y="182"/>
            <a:chExt cx="3229" cy="1134"/>
          </a:xfrm>
        </p:grpSpPr>
        <p:grpSp>
          <p:nvGrpSpPr>
            <p:cNvPr id="34841" name="Group 13"/>
            <p:cNvGrpSpPr/>
            <p:nvPr/>
          </p:nvGrpSpPr>
          <p:grpSpPr bwMode="auto">
            <a:xfrm>
              <a:off x="383" y="182"/>
              <a:ext cx="1992" cy="1134"/>
              <a:chOff x="383" y="182"/>
              <a:chExt cx="1992" cy="1134"/>
            </a:xfrm>
          </p:grpSpPr>
          <p:sp>
            <p:nvSpPr>
              <p:cNvPr id="34843" name="Oval 2"/>
              <p:cNvSpPr>
                <a:spLocks noChangeArrowheads="1"/>
              </p:cNvSpPr>
              <p:nvPr/>
            </p:nvSpPr>
            <p:spPr bwMode="auto">
              <a:xfrm>
                <a:off x="383" y="506"/>
                <a:ext cx="1560" cy="572"/>
              </a:xfrm>
              <a:prstGeom prst="ellipse">
                <a:avLst/>
              </a:prstGeom>
              <a:solidFill>
                <a:srgbClr val="000000"/>
              </a:solidFill>
              <a:ln w="28575">
                <a:solidFill>
                  <a:srgbClr val="000000"/>
                </a:solidFill>
                <a:round/>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4844" name="Oval 3"/>
              <p:cNvSpPr>
                <a:spLocks noChangeArrowheads="1"/>
              </p:cNvSpPr>
              <p:nvPr/>
            </p:nvSpPr>
            <p:spPr bwMode="auto">
              <a:xfrm>
                <a:off x="383" y="387"/>
                <a:ext cx="1560" cy="573"/>
              </a:xfrm>
              <a:prstGeom prst="ellipse">
                <a:avLst/>
              </a:prstGeom>
              <a:solidFill>
                <a:srgbClr val="FFFF00"/>
              </a:solidFill>
              <a:ln w="28575">
                <a:solidFill>
                  <a:srgbClr val="000000"/>
                </a:solidFill>
                <a:round/>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4845" name="Line 4"/>
              <p:cNvSpPr>
                <a:spLocks noChangeShapeType="1"/>
              </p:cNvSpPr>
              <p:nvPr/>
            </p:nvSpPr>
            <p:spPr bwMode="auto">
              <a:xfrm>
                <a:off x="383" y="711"/>
                <a:ext cx="0" cy="87"/>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46" name="Line 5"/>
              <p:cNvSpPr>
                <a:spLocks noChangeShapeType="1"/>
              </p:cNvSpPr>
              <p:nvPr/>
            </p:nvSpPr>
            <p:spPr bwMode="auto">
              <a:xfrm>
                <a:off x="1943" y="690"/>
                <a:ext cx="0" cy="86"/>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47" name="Line 6"/>
              <p:cNvSpPr>
                <a:spLocks noChangeShapeType="1"/>
              </p:cNvSpPr>
              <p:nvPr/>
            </p:nvSpPr>
            <p:spPr bwMode="auto">
              <a:xfrm>
                <a:off x="1150" y="182"/>
                <a:ext cx="0" cy="486"/>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48" name="Line 7"/>
              <p:cNvSpPr>
                <a:spLocks noChangeShapeType="1"/>
              </p:cNvSpPr>
              <p:nvPr/>
            </p:nvSpPr>
            <p:spPr bwMode="auto">
              <a:xfrm flipH="1">
                <a:off x="1150" y="1089"/>
                <a:ext cx="0" cy="22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49" name="Line 8"/>
              <p:cNvSpPr>
                <a:spLocks noChangeShapeType="1"/>
              </p:cNvSpPr>
              <p:nvPr/>
            </p:nvSpPr>
            <p:spPr bwMode="auto">
              <a:xfrm flipV="1">
                <a:off x="1150" y="474"/>
                <a:ext cx="601" cy="183"/>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50" name="Text Box 9"/>
              <p:cNvSpPr txBox="1">
                <a:spLocks noChangeArrowheads="1"/>
              </p:cNvSpPr>
              <p:nvPr/>
            </p:nvSpPr>
            <p:spPr bwMode="auto">
              <a:xfrm>
                <a:off x="1420" y="490"/>
                <a:ext cx="652"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prstClr val="black"/>
                    </a:solidFill>
                  </a:rPr>
                  <a:t>R</a:t>
                </a:r>
              </a:p>
            </p:txBody>
          </p:sp>
          <p:sp>
            <p:nvSpPr>
              <p:cNvPr id="34851" name="Text Box 10"/>
              <p:cNvSpPr txBox="1">
                <a:spLocks noChangeArrowheads="1"/>
              </p:cNvSpPr>
              <p:nvPr/>
            </p:nvSpPr>
            <p:spPr bwMode="auto">
              <a:xfrm>
                <a:off x="1963" y="500"/>
                <a:ext cx="412"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prstClr val="black"/>
                    </a:solidFill>
                  </a:rPr>
                  <a:t>m</a:t>
                </a:r>
              </a:p>
            </p:txBody>
          </p:sp>
          <p:sp>
            <p:nvSpPr>
              <p:cNvPr id="34852" name="Text Box 11"/>
              <p:cNvSpPr txBox="1">
                <a:spLocks noChangeArrowheads="1"/>
              </p:cNvSpPr>
              <p:nvPr/>
            </p:nvSpPr>
            <p:spPr bwMode="auto">
              <a:xfrm>
                <a:off x="837" y="486"/>
                <a:ext cx="460"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C</a:t>
                </a:r>
              </a:p>
            </p:txBody>
          </p:sp>
        </p:grpSp>
        <p:sp>
          <p:nvSpPr>
            <p:cNvPr id="34842" name="Text Box 14"/>
            <p:cNvSpPr txBox="1">
              <a:spLocks noChangeArrowheads="1"/>
            </p:cNvSpPr>
            <p:nvPr/>
          </p:nvSpPr>
          <p:spPr bwMode="auto">
            <a:xfrm>
              <a:off x="2256" y="516"/>
              <a:ext cx="13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均匀圆盘：</a:t>
              </a:r>
            </a:p>
          </p:txBody>
        </p:sp>
      </p:grpSp>
      <p:graphicFrame>
        <p:nvGraphicFramePr>
          <p:cNvPr id="37" name="Object 2"/>
          <p:cNvGraphicFramePr>
            <a:graphicFrameLocks noChangeAspect="1"/>
          </p:cNvGraphicFramePr>
          <p:nvPr/>
        </p:nvGraphicFramePr>
        <p:xfrm>
          <a:off x="5934075" y="2616205"/>
          <a:ext cx="2025650" cy="1027113"/>
        </p:xfrm>
        <a:graphic>
          <a:graphicData uri="http://schemas.openxmlformats.org/presentationml/2006/ole">
            <mc:AlternateContent xmlns:mc="http://schemas.openxmlformats.org/markup-compatibility/2006">
              <mc:Choice xmlns:v="urn:schemas-microsoft-com:vml" Requires="v">
                <p:oleObj spid="_x0000_s159999" name="公式" r:id="rId5" imgW="799465" imgH="406400" progId="Equation.3">
                  <p:embed/>
                </p:oleObj>
              </mc:Choice>
              <mc:Fallback>
                <p:oleObj name="公式" r:id="rId5" imgW="799465"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075" y="2616205"/>
                        <a:ext cx="2025650" cy="1027113"/>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134"/>
          <p:cNvGrpSpPr/>
          <p:nvPr/>
        </p:nvGrpSpPr>
        <p:grpSpPr bwMode="auto">
          <a:xfrm>
            <a:off x="269875" y="4137042"/>
            <a:ext cx="5181600" cy="1884363"/>
            <a:chOff x="168" y="1428"/>
            <a:chExt cx="3264" cy="1187"/>
          </a:xfrm>
        </p:grpSpPr>
        <p:grpSp>
          <p:nvGrpSpPr>
            <p:cNvPr id="34828" name="Group 133"/>
            <p:cNvGrpSpPr/>
            <p:nvPr/>
          </p:nvGrpSpPr>
          <p:grpSpPr bwMode="auto">
            <a:xfrm>
              <a:off x="168" y="1531"/>
              <a:ext cx="2205" cy="1084"/>
              <a:chOff x="168" y="1531"/>
              <a:chExt cx="2205" cy="1084"/>
            </a:xfrm>
          </p:grpSpPr>
          <p:sp>
            <p:nvSpPr>
              <p:cNvPr id="34830" name="Line 17"/>
              <p:cNvSpPr>
                <a:spLocks noChangeShapeType="1"/>
              </p:cNvSpPr>
              <p:nvPr/>
            </p:nvSpPr>
            <p:spPr bwMode="auto">
              <a:xfrm>
                <a:off x="1153" y="1531"/>
                <a:ext cx="0" cy="974"/>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31" name="Line 18"/>
              <p:cNvSpPr>
                <a:spLocks noChangeShapeType="1"/>
              </p:cNvSpPr>
              <p:nvPr/>
            </p:nvSpPr>
            <p:spPr bwMode="auto">
              <a:xfrm>
                <a:off x="504" y="1542"/>
                <a:ext cx="0" cy="974"/>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32" name="Rectangle 19"/>
              <p:cNvSpPr>
                <a:spLocks noChangeArrowheads="1"/>
              </p:cNvSpPr>
              <p:nvPr/>
            </p:nvSpPr>
            <p:spPr bwMode="auto">
              <a:xfrm>
                <a:off x="504" y="1968"/>
                <a:ext cx="1321" cy="76"/>
              </a:xfrm>
              <a:prstGeom prst="rect">
                <a:avLst/>
              </a:prstGeom>
              <a:solidFill>
                <a:srgbClr val="FF9900"/>
              </a:solidFill>
              <a:ln w="28575">
                <a:solidFill>
                  <a:srgbClr val="000000"/>
                </a:solidFill>
                <a:miter lim="800000"/>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4833" name="Text Box 20"/>
              <p:cNvSpPr txBox="1">
                <a:spLocks noChangeArrowheads="1"/>
              </p:cNvSpPr>
              <p:nvPr/>
            </p:nvSpPr>
            <p:spPr bwMode="auto">
              <a:xfrm>
                <a:off x="795" y="1590"/>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C</a:t>
                </a:r>
              </a:p>
            </p:txBody>
          </p:sp>
          <p:sp>
            <p:nvSpPr>
              <p:cNvPr id="34834" name="Text Box 21"/>
              <p:cNvSpPr txBox="1">
                <a:spLocks noChangeArrowheads="1"/>
              </p:cNvSpPr>
              <p:nvPr/>
            </p:nvSpPr>
            <p:spPr bwMode="auto">
              <a:xfrm>
                <a:off x="168" y="1769"/>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00"/>
                    </a:solidFill>
                  </a:rPr>
                  <a:t>A</a:t>
                </a:r>
              </a:p>
            </p:txBody>
          </p:sp>
          <p:sp>
            <p:nvSpPr>
              <p:cNvPr id="34835" name="Line 22"/>
              <p:cNvSpPr>
                <a:spLocks noChangeShapeType="1"/>
              </p:cNvSpPr>
              <p:nvPr/>
            </p:nvSpPr>
            <p:spPr bwMode="auto">
              <a:xfrm>
                <a:off x="1825" y="2024"/>
                <a:ext cx="0" cy="459"/>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36" name="Line 25"/>
              <p:cNvSpPr>
                <a:spLocks noChangeShapeType="1"/>
              </p:cNvSpPr>
              <p:nvPr/>
            </p:nvSpPr>
            <p:spPr bwMode="auto">
              <a:xfrm>
                <a:off x="1622" y="2394"/>
                <a:ext cx="214" cy="0"/>
              </a:xfrm>
              <a:prstGeom prst="line">
                <a:avLst/>
              </a:prstGeom>
              <a:noFill/>
              <a:ln w="12700">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37" name="Line 27"/>
              <p:cNvSpPr>
                <a:spLocks noChangeShapeType="1"/>
              </p:cNvSpPr>
              <p:nvPr/>
            </p:nvSpPr>
            <p:spPr bwMode="auto">
              <a:xfrm>
                <a:off x="1164" y="2394"/>
                <a:ext cx="213" cy="0"/>
              </a:xfrm>
              <a:prstGeom prst="line">
                <a:avLst/>
              </a:prstGeom>
              <a:noFill/>
              <a:ln w="12700">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38" name="Text Box 29"/>
              <p:cNvSpPr txBox="1">
                <a:spLocks noChangeArrowheads="1"/>
              </p:cNvSpPr>
              <p:nvPr/>
            </p:nvSpPr>
            <p:spPr bwMode="auto">
              <a:xfrm>
                <a:off x="1803" y="1710"/>
                <a:ext cx="570"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prstClr val="black"/>
                    </a:solidFill>
                  </a:rPr>
                  <a:t>m</a:t>
                </a:r>
              </a:p>
            </p:txBody>
          </p:sp>
          <p:sp>
            <p:nvSpPr>
              <p:cNvPr id="34839" name="Line 31"/>
              <p:cNvSpPr>
                <a:spLocks noChangeShapeType="1"/>
              </p:cNvSpPr>
              <p:nvPr/>
            </p:nvSpPr>
            <p:spPr bwMode="auto">
              <a:xfrm>
                <a:off x="516" y="2390"/>
                <a:ext cx="214" cy="0"/>
              </a:xfrm>
              <a:prstGeom prst="line">
                <a:avLst/>
              </a:prstGeom>
              <a:noFill/>
              <a:ln w="12700">
                <a:solidFill>
                  <a:srgbClr val="000000"/>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34840" name="Line 32"/>
              <p:cNvSpPr>
                <a:spLocks noChangeShapeType="1"/>
              </p:cNvSpPr>
              <p:nvPr/>
            </p:nvSpPr>
            <p:spPr bwMode="auto">
              <a:xfrm>
                <a:off x="946" y="2390"/>
                <a:ext cx="213" cy="0"/>
              </a:xfrm>
              <a:prstGeom prst="line">
                <a:avLst/>
              </a:prstGeom>
              <a:noFill/>
              <a:ln w="12700">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34822" name="Object 6"/>
              <p:cNvGraphicFramePr>
                <a:graphicFrameLocks noChangeAspect="1"/>
              </p:cNvGraphicFramePr>
              <p:nvPr/>
            </p:nvGraphicFramePr>
            <p:xfrm>
              <a:off x="749" y="2136"/>
              <a:ext cx="179" cy="479"/>
            </p:xfrm>
            <a:graphic>
              <a:graphicData uri="http://schemas.openxmlformats.org/presentationml/2006/ole">
                <mc:AlternateContent xmlns:mc="http://schemas.openxmlformats.org/markup-compatibility/2006">
                  <mc:Choice xmlns:v="urn:schemas-microsoft-com:vml" Requires="v">
                    <p:oleObj spid="_x0000_s160000" name="公式" r:id="rId7" imgW="152400" imgH="405765" progId="Equation.3">
                      <p:embed/>
                    </p:oleObj>
                  </mc:Choice>
                  <mc:Fallback>
                    <p:oleObj name="公式" r:id="rId7" imgW="152400" imgH="40576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 y="2136"/>
                            <a:ext cx="179" cy="4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3" name="Object 7"/>
              <p:cNvGraphicFramePr>
                <a:graphicFrameLocks noChangeAspect="1"/>
              </p:cNvGraphicFramePr>
              <p:nvPr/>
            </p:nvGraphicFramePr>
            <p:xfrm>
              <a:off x="1425" y="2170"/>
              <a:ext cx="165" cy="441"/>
            </p:xfrm>
            <a:graphic>
              <a:graphicData uri="http://schemas.openxmlformats.org/presentationml/2006/ole">
                <mc:AlternateContent xmlns:mc="http://schemas.openxmlformats.org/markup-compatibility/2006">
                  <mc:Choice xmlns:v="urn:schemas-microsoft-com:vml" Requires="v">
                    <p:oleObj spid="_x0000_s160001" name="公式" r:id="rId9" imgW="152400" imgH="405765" progId="Equation.3">
                      <p:embed/>
                    </p:oleObj>
                  </mc:Choice>
                  <mc:Fallback>
                    <p:oleObj name="公式" r:id="rId9" imgW="152400" imgH="40576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5" y="2170"/>
                            <a:ext cx="165" cy="4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9" name="Text Box 36"/>
            <p:cNvSpPr txBox="1">
              <a:spLocks noChangeArrowheads="1"/>
            </p:cNvSpPr>
            <p:nvPr/>
          </p:nvSpPr>
          <p:spPr bwMode="auto">
            <a:xfrm>
              <a:off x="2256" y="1428"/>
              <a:ext cx="11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均匀细杆：</a:t>
              </a:r>
            </a:p>
          </p:txBody>
        </p:sp>
      </p:grpSp>
      <p:graphicFrame>
        <p:nvGraphicFramePr>
          <p:cNvPr id="54" name="Object 3"/>
          <p:cNvGraphicFramePr>
            <a:graphicFrameLocks noChangeAspect="1"/>
          </p:cNvGraphicFramePr>
          <p:nvPr/>
        </p:nvGraphicFramePr>
        <p:xfrm>
          <a:off x="3554430" y="4900613"/>
          <a:ext cx="2224087" cy="1054100"/>
        </p:xfrm>
        <a:graphic>
          <a:graphicData uri="http://schemas.openxmlformats.org/presentationml/2006/ole">
            <mc:AlternateContent xmlns:mc="http://schemas.openxmlformats.org/markup-compatibility/2006">
              <mc:Choice xmlns:v="urn:schemas-microsoft-com:vml" Requires="v">
                <p:oleObj spid="_x0000_s160002" name="公式" r:id="rId10" imgW="812165" imgH="406400" progId="Equation.3">
                  <p:embed/>
                </p:oleObj>
              </mc:Choice>
              <mc:Fallback>
                <p:oleObj name="公式" r:id="rId10" imgW="812165" imgH="406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4430" y="4900613"/>
                        <a:ext cx="2224087" cy="10541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4"/>
          <p:cNvGraphicFramePr>
            <a:graphicFrameLocks noChangeAspect="1"/>
          </p:cNvGraphicFramePr>
          <p:nvPr/>
        </p:nvGraphicFramePr>
        <p:xfrm>
          <a:off x="6378592" y="4876801"/>
          <a:ext cx="2195513" cy="1035050"/>
        </p:xfrm>
        <a:graphic>
          <a:graphicData uri="http://schemas.openxmlformats.org/presentationml/2006/ole">
            <mc:AlternateContent xmlns:mc="http://schemas.openxmlformats.org/markup-compatibility/2006">
              <mc:Choice xmlns:v="urn:schemas-microsoft-com:vml" Requires="v">
                <p:oleObj spid="_x0000_s160003" name="公式" r:id="rId12" imgW="748665" imgH="406400" progId="Equation.3">
                  <p:embed/>
                </p:oleObj>
              </mc:Choice>
              <mc:Fallback>
                <p:oleObj name="公式" r:id="rId12" imgW="748665" imgH="406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8592" y="4876801"/>
                        <a:ext cx="2195513" cy="10350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1831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250825" y="260353"/>
            <a:ext cx="864235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刚体定轴转动定律：</a:t>
            </a:r>
            <a:r>
              <a:rPr kumimoji="1" lang="zh-CN" altLang="en-US">
                <a:solidFill>
                  <a:prstClr val="black"/>
                </a:solidFill>
              </a:rPr>
              <a:t>刚体在作定轴转动时，刚体的角加速度与它所受到的合外力矩成正比，与刚体的转动惯量成反比</a:t>
            </a:r>
          </a:p>
        </p:txBody>
      </p:sp>
      <p:graphicFrame>
        <p:nvGraphicFramePr>
          <p:cNvPr id="3" name="Object 6"/>
          <p:cNvGraphicFramePr>
            <a:graphicFrameLocks noChangeAspect="1"/>
          </p:cNvGraphicFramePr>
          <p:nvPr/>
        </p:nvGraphicFramePr>
        <p:xfrm>
          <a:off x="2506663" y="1436705"/>
          <a:ext cx="3316287" cy="1189037"/>
        </p:xfrm>
        <a:graphic>
          <a:graphicData uri="http://schemas.openxmlformats.org/presentationml/2006/ole">
            <mc:AlternateContent xmlns:mc="http://schemas.openxmlformats.org/markup-compatibility/2006">
              <mc:Choice xmlns:v="urn:schemas-microsoft-com:vml" Requires="v">
                <p:oleObj spid="_x0000_s160938" name="公式" r:id="rId3" imgW="1095375" imgH="390525" progId="Equation.3">
                  <p:embed/>
                </p:oleObj>
              </mc:Choice>
              <mc:Fallback>
                <p:oleObj name="公式" r:id="rId3" imgW="1095375" imgH="3905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663" y="1436705"/>
                        <a:ext cx="3316287" cy="1189037"/>
                      </a:xfrm>
                      <a:prstGeom prst="rect">
                        <a:avLst/>
                      </a:prstGeom>
                      <a:noFill/>
                      <a:extLst>
                        <a:ext uri="{909E8E84-426E-40DD-AFC4-6F175D3DCCD1}">
                          <a14:hiddenFill xmlns:a14="http://schemas.microsoft.com/office/drawing/2010/main">
                            <a:gradFill rotWithShape="0">
                              <a:gsLst>
                                <a:gs pos="0">
                                  <a:srgbClr val="FF8200"/>
                                </a:gs>
                                <a:gs pos="10001">
                                  <a:srgbClr val="FF0000"/>
                                </a:gs>
                                <a:gs pos="35001">
                                  <a:srgbClr val="BA0066"/>
                                </a:gs>
                                <a:gs pos="70000">
                                  <a:srgbClr val="66008F"/>
                                </a:gs>
                                <a:gs pos="100000">
                                  <a:srgbClr val="000082"/>
                                </a:gs>
                              </a:gsLst>
                              <a:path path="shape">
                                <a:fillToRect l="50000" t="50000" r="50000" b="50000"/>
                              </a:path>
                            </a:gradFill>
                          </a14:hiddenFill>
                        </a:ext>
                      </a:extLst>
                    </p:spPr>
                  </p:pic>
                </p:oleObj>
              </mc:Fallback>
            </mc:AlternateContent>
          </a:graphicData>
        </a:graphic>
      </p:graphicFrame>
      <p:sp>
        <p:nvSpPr>
          <p:cNvPr id="4" name="Text Box 4"/>
          <p:cNvSpPr txBox="1">
            <a:spLocks noChangeArrowheads="1"/>
          </p:cNvSpPr>
          <p:nvPr/>
        </p:nvSpPr>
        <p:spPr bwMode="auto">
          <a:xfrm>
            <a:off x="179405" y="2781306"/>
            <a:ext cx="8713787"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solidFill>
                  <a:srgbClr val="0000FF"/>
                </a:solidFill>
              </a:rPr>
              <a:t>力矩的功：</a:t>
            </a:r>
            <a:r>
              <a:rPr lang="zh-CN" altLang="en-US">
                <a:solidFill>
                  <a:prstClr val="black"/>
                </a:solidFill>
              </a:rPr>
              <a:t>当刚体在外力矩作用下绕定轴转动而发生角位移时，就称力矩对刚体做功</a:t>
            </a:r>
            <a:r>
              <a:rPr lang="zh-CN" altLang="en-US">
                <a:solidFill>
                  <a:srgbClr val="000066"/>
                </a:solidFill>
                <a:ea typeface="楷体_GB2312" pitchFamily="49" charset="-122"/>
              </a:rPr>
              <a:t>。</a:t>
            </a:r>
          </a:p>
        </p:txBody>
      </p:sp>
      <p:graphicFrame>
        <p:nvGraphicFramePr>
          <p:cNvPr id="6" name="Object 3"/>
          <p:cNvGraphicFramePr>
            <a:graphicFrameLocks noChangeAspect="1"/>
          </p:cNvGraphicFramePr>
          <p:nvPr/>
        </p:nvGraphicFramePr>
        <p:xfrm>
          <a:off x="6156342" y="3860802"/>
          <a:ext cx="1998663" cy="465138"/>
        </p:xfrm>
        <a:graphic>
          <a:graphicData uri="http://schemas.openxmlformats.org/presentationml/2006/ole">
            <mc:AlternateContent xmlns:mc="http://schemas.openxmlformats.org/markup-compatibility/2006">
              <mc:Choice xmlns:v="urn:schemas-microsoft-com:vml" Requires="v">
                <p:oleObj spid="_x0000_s160939" name="公式" r:id="rId5" imgW="762000" imgH="180975" progId="Equation.3">
                  <p:embed/>
                </p:oleObj>
              </mc:Choice>
              <mc:Fallback>
                <p:oleObj name="公式" r:id="rId5" imgW="762000" imgH="1809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42" y="3860802"/>
                        <a:ext cx="199866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1403350" y="3716338"/>
          <a:ext cx="3810000" cy="971550"/>
        </p:xfrm>
        <a:graphic>
          <a:graphicData uri="http://schemas.openxmlformats.org/presentationml/2006/ole">
            <mc:AlternateContent xmlns:mc="http://schemas.openxmlformats.org/markup-compatibility/2006">
              <mc:Choice xmlns:v="urn:schemas-microsoft-com:vml" Requires="v">
                <p:oleObj spid="_x0000_s160940" name="Equation" r:id="rId7" imgW="1400175" imgH="352425" progId="Equation.3">
                  <p:embed/>
                </p:oleObj>
              </mc:Choice>
              <mc:Fallback>
                <p:oleObj name="Equation" r:id="rId7" imgW="1400175" imgH="3524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716338"/>
                        <a:ext cx="3810000" cy="971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
          <p:cNvGraphicFramePr>
            <a:graphicFrameLocks noChangeAspect="1"/>
          </p:cNvGraphicFramePr>
          <p:nvPr/>
        </p:nvGraphicFramePr>
        <p:xfrm>
          <a:off x="3276600" y="5270500"/>
          <a:ext cx="2355850" cy="1111250"/>
        </p:xfrm>
        <a:graphic>
          <a:graphicData uri="http://schemas.openxmlformats.org/presentationml/2006/ole">
            <mc:AlternateContent xmlns:mc="http://schemas.openxmlformats.org/markup-compatibility/2006">
              <mc:Choice xmlns:v="urn:schemas-microsoft-com:vml" Requires="v">
                <p:oleObj spid="_x0000_s160941" name="Equation" r:id="rId9" imgW="752475" imgH="390525" progId="Equation.3">
                  <p:embed/>
                </p:oleObj>
              </mc:Choice>
              <mc:Fallback>
                <p:oleObj name="Equation" r:id="rId9" imgW="752475" imgH="3905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5270500"/>
                        <a:ext cx="2355850" cy="111125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3"/>
          <p:cNvSpPr txBox="1">
            <a:spLocks noChangeArrowheads="1"/>
          </p:cNvSpPr>
          <p:nvPr/>
        </p:nvSpPr>
        <p:spPr bwMode="auto">
          <a:xfrm>
            <a:off x="90489" y="4724404"/>
            <a:ext cx="8153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刚体的转动动能</a:t>
            </a:r>
            <a:r>
              <a:rPr kumimoji="1" lang="en-US" altLang="zh-CN">
                <a:solidFill>
                  <a:srgbClr val="0000FF"/>
                </a:solidFill>
              </a:rPr>
              <a:t>:</a:t>
            </a:r>
            <a:r>
              <a:rPr kumimoji="1" lang="zh-CN" altLang="en-US">
                <a:solidFill>
                  <a:prstClr val="black"/>
                </a:solidFill>
              </a:rPr>
              <a:t>刚体因转动而具有的动能</a:t>
            </a:r>
            <a:endParaRPr kumimoji="1" lang="zh-CN" altLang="en-US">
              <a:solidFill>
                <a:srgbClr val="000066"/>
              </a:solidFill>
            </a:endParaRPr>
          </a:p>
        </p:txBody>
      </p:sp>
    </p:spTree>
    <p:extLst>
      <p:ext uri="{BB962C8B-B14F-4D97-AF65-F5344CB8AC3E}">
        <p14:creationId xmlns:p14="http://schemas.microsoft.com/office/powerpoint/2010/main" val="3843917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6"/>
          <p:cNvGraphicFramePr>
            <a:graphicFrameLocks noChangeAspect="1"/>
          </p:cNvGraphicFramePr>
          <p:nvPr/>
        </p:nvGraphicFramePr>
        <p:xfrm>
          <a:off x="684216" y="1412875"/>
          <a:ext cx="7515225" cy="1149350"/>
        </p:xfrm>
        <a:graphic>
          <a:graphicData uri="http://schemas.openxmlformats.org/presentationml/2006/ole">
            <mc:AlternateContent xmlns:mc="http://schemas.openxmlformats.org/markup-compatibility/2006">
              <mc:Choice xmlns:v="urn:schemas-microsoft-com:vml" Requires="v">
                <p:oleObj spid="_x0000_s162004" name="公式" r:id="rId3" imgW="2562225" imgH="390525" progId="Equation.3">
                  <p:embed/>
                </p:oleObj>
              </mc:Choice>
              <mc:Fallback>
                <p:oleObj name="公式" r:id="rId3" imgW="2562225" imgH="390525"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684216" y="1412875"/>
                        <a:ext cx="7515225" cy="1149350"/>
                      </a:xfrm>
                      <a:prstGeom prst="rect">
                        <a:avLst/>
                      </a:prstGeom>
                      <a:noFill/>
                      <a:ln>
                        <a:noFill/>
                      </a:ln>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9050">
                            <a:solidFill>
                              <a:srgbClr val="FF3300"/>
                            </a:solidFill>
                            <a:miter lim="800000"/>
                            <a:headEnd/>
                            <a:tailEnd/>
                          </a14:hiddenLine>
                        </a:ext>
                      </a:extLst>
                    </p:spPr>
                  </p:pic>
                </p:oleObj>
              </mc:Fallback>
            </mc:AlternateContent>
          </a:graphicData>
        </a:graphic>
      </p:graphicFrame>
      <p:sp>
        <p:nvSpPr>
          <p:cNvPr id="3" name="Text Box 7"/>
          <p:cNvSpPr txBox="1">
            <a:spLocks noChangeArrowheads="1"/>
          </p:cNvSpPr>
          <p:nvPr/>
        </p:nvSpPr>
        <p:spPr bwMode="auto">
          <a:xfrm>
            <a:off x="395288" y="260354"/>
            <a:ext cx="8496300" cy="11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kumimoji="1" lang="zh-CN" altLang="en-US">
                <a:solidFill>
                  <a:srgbClr val="0000FF"/>
                </a:solidFill>
              </a:rPr>
              <a:t>刚体定轴转动的动能定理</a:t>
            </a:r>
            <a:r>
              <a:rPr kumimoji="1" lang="zh-CN" altLang="en-US">
                <a:solidFill>
                  <a:prstClr val="black"/>
                </a:solidFill>
              </a:rPr>
              <a:t>：总外力矩对刚体所做的功等于刚体转动动能的增量。</a:t>
            </a:r>
          </a:p>
        </p:txBody>
      </p:sp>
      <p:graphicFrame>
        <p:nvGraphicFramePr>
          <p:cNvPr id="4" name="Object 6"/>
          <p:cNvGraphicFramePr>
            <a:graphicFrameLocks noChangeAspect="1"/>
          </p:cNvGraphicFramePr>
          <p:nvPr/>
        </p:nvGraphicFramePr>
        <p:xfrm>
          <a:off x="3181350" y="2727325"/>
          <a:ext cx="2020888" cy="1060450"/>
        </p:xfrm>
        <a:graphic>
          <a:graphicData uri="http://schemas.openxmlformats.org/presentationml/2006/ole">
            <mc:AlternateContent xmlns:mc="http://schemas.openxmlformats.org/markup-compatibility/2006">
              <mc:Choice xmlns:v="urn:schemas-microsoft-com:vml" Requires="v">
                <p:oleObj spid="_x0000_s162005" name="公式" r:id="rId5" imgW="774065" imgH="406400" progId="Equation.3">
                  <p:embed/>
                </p:oleObj>
              </mc:Choice>
              <mc:Fallback>
                <p:oleObj name="公式" r:id="rId5" imgW="774065"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1350" y="2727325"/>
                        <a:ext cx="2020888" cy="10604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8"/>
          <p:cNvSpPr txBox="1">
            <a:spLocks noChangeArrowheads="1"/>
          </p:cNvSpPr>
          <p:nvPr/>
        </p:nvSpPr>
        <p:spPr bwMode="auto">
          <a:xfrm>
            <a:off x="342900" y="2949587"/>
            <a:ext cx="31432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solidFill>
                  <a:prstClr val="black"/>
                </a:solidFill>
              </a:rPr>
              <a:t> </a:t>
            </a:r>
            <a:r>
              <a:rPr lang="zh-CN" altLang="en-US">
                <a:solidFill>
                  <a:prstClr val="black"/>
                </a:solidFill>
              </a:rPr>
              <a:t>令</a:t>
            </a:r>
            <a:r>
              <a:rPr lang="zh-CN" altLang="en-US">
                <a:solidFill>
                  <a:srgbClr val="0000FF"/>
                </a:solidFill>
              </a:rPr>
              <a:t>转动动能：</a:t>
            </a:r>
          </a:p>
        </p:txBody>
      </p:sp>
      <p:graphicFrame>
        <p:nvGraphicFramePr>
          <p:cNvPr id="6" name="Object 7"/>
          <p:cNvGraphicFramePr>
            <a:graphicFrameLocks noChangeAspect="1"/>
          </p:cNvGraphicFramePr>
          <p:nvPr/>
        </p:nvGraphicFramePr>
        <p:xfrm>
          <a:off x="1728788" y="3938588"/>
          <a:ext cx="4887912" cy="1096962"/>
        </p:xfrm>
        <a:graphic>
          <a:graphicData uri="http://schemas.openxmlformats.org/presentationml/2006/ole">
            <mc:AlternateContent xmlns:mc="http://schemas.openxmlformats.org/markup-compatibility/2006">
              <mc:Choice xmlns:v="urn:schemas-microsoft-com:vml" Requires="v">
                <p:oleObj spid="_x0000_s162006" name="公式" r:id="rId7" imgW="1802765" imgH="406400" progId="Equation.3">
                  <p:embed/>
                </p:oleObj>
              </mc:Choice>
              <mc:Fallback>
                <p:oleObj name="公式" r:id="rId7" imgW="1802765" imgH="40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788" y="3938588"/>
                        <a:ext cx="4887912"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0"/>
          <p:cNvSpPr txBox="1">
            <a:spLocks noChangeArrowheads="1"/>
          </p:cNvSpPr>
          <p:nvPr/>
        </p:nvSpPr>
        <p:spPr bwMode="auto">
          <a:xfrm>
            <a:off x="666750" y="5026034"/>
            <a:ext cx="25527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0000FF"/>
                </a:solidFill>
              </a:rPr>
              <a:t>刚体定轴转动动能定理：</a:t>
            </a:r>
          </a:p>
        </p:txBody>
      </p:sp>
      <p:graphicFrame>
        <p:nvGraphicFramePr>
          <p:cNvPr id="8" name="Object 8"/>
          <p:cNvGraphicFramePr>
            <a:graphicFrameLocks noChangeAspect="1"/>
          </p:cNvGraphicFramePr>
          <p:nvPr/>
        </p:nvGraphicFramePr>
        <p:xfrm>
          <a:off x="3400425" y="5268914"/>
          <a:ext cx="2757488" cy="654050"/>
        </p:xfrm>
        <a:graphic>
          <a:graphicData uri="http://schemas.openxmlformats.org/presentationml/2006/ole">
            <mc:AlternateContent xmlns:mc="http://schemas.openxmlformats.org/markup-compatibility/2006">
              <mc:Choice xmlns:v="urn:schemas-microsoft-com:vml" Requires="v">
                <p:oleObj spid="_x0000_s162007" name="公式" r:id="rId9" imgW="965200" imgH="228600" progId="Equation.3">
                  <p:embed/>
                </p:oleObj>
              </mc:Choice>
              <mc:Fallback>
                <p:oleObj name="公式" r:id="rId9" imgW="9652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0425" y="5268914"/>
                        <a:ext cx="2757488" cy="65405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5435601" y="2776541"/>
          <a:ext cx="3059113" cy="708025"/>
        </p:xfrm>
        <a:graphic>
          <a:graphicData uri="http://schemas.openxmlformats.org/presentationml/2006/ole">
            <mc:AlternateContent xmlns:mc="http://schemas.openxmlformats.org/markup-compatibility/2006">
              <mc:Choice xmlns:v="urn:schemas-microsoft-com:vml" Requires="v">
                <p:oleObj spid="_x0000_s162008" name="公式" r:id="rId11" imgW="1054100" imgH="241300" progId="Equation.3">
                  <p:embed/>
                </p:oleObj>
              </mc:Choice>
              <mc:Fallback>
                <p:oleObj name="公式" r:id="rId11" imgW="1054100" imgH="241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1" y="2776541"/>
                        <a:ext cx="3059113"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13"/>
          <p:cNvSpPr txBox="1">
            <a:spLocks noChangeArrowheads="1"/>
          </p:cNvSpPr>
          <p:nvPr/>
        </p:nvSpPr>
        <p:spPr bwMode="auto">
          <a:xfrm>
            <a:off x="5508625" y="3409960"/>
            <a:ext cx="30670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prstClr val="black"/>
                </a:solidFill>
              </a:rPr>
              <a:t>（飞轮储能）</a:t>
            </a:r>
          </a:p>
        </p:txBody>
      </p:sp>
    </p:spTree>
    <p:extLst>
      <p:ext uri="{BB962C8B-B14F-4D97-AF65-F5344CB8AC3E}">
        <p14:creationId xmlns:p14="http://schemas.microsoft.com/office/powerpoint/2010/main" val="441243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Text Box 6"/>
          <p:cNvSpPr txBox="1">
            <a:spLocks noChangeArrowheads="1"/>
          </p:cNvSpPr>
          <p:nvPr/>
        </p:nvSpPr>
        <p:spPr bwMode="auto">
          <a:xfrm>
            <a:off x="165100" y="115892"/>
            <a:ext cx="44069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四、刚体的重力势能</a:t>
            </a:r>
          </a:p>
        </p:txBody>
      </p:sp>
      <p:grpSp>
        <p:nvGrpSpPr>
          <p:cNvPr id="2" name="Group 9"/>
          <p:cNvGrpSpPr/>
          <p:nvPr/>
        </p:nvGrpSpPr>
        <p:grpSpPr bwMode="auto">
          <a:xfrm>
            <a:off x="6383355" y="1125538"/>
            <a:ext cx="2509837" cy="2189162"/>
            <a:chOff x="3984" y="2208"/>
            <a:chExt cx="1581" cy="1379"/>
          </a:xfrm>
        </p:grpSpPr>
        <p:sp>
          <p:nvSpPr>
            <p:cNvPr id="37902" name="Line 10"/>
            <p:cNvSpPr>
              <a:spLocks noChangeShapeType="1"/>
            </p:cNvSpPr>
            <p:nvPr/>
          </p:nvSpPr>
          <p:spPr bwMode="auto">
            <a:xfrm flipV="1">
              <a:off x="4285" y="2327"/>
              <a:ext cx="0" cy="110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43019" name="Freeform 11"/>
            <p:cNvSpPr/>
            <p:nvPr/>
          </p:nvSpPr>
          <p:spPr bwMode="auto">
            <a:xfrm>
              <a:off x="4829" y="2375"/>
              <a:ext cx="736" cy="736"/>
            </a:xfrm>
            <a:custGeom>
              <a:avLst/>
              <a:gdLst/>
              <a:ahLst/>
              <a:cxnLst>
                <a:cxn ang="0">
                  <a:pos x="272" y="0"/>
                </a:cxn>
                <a:cxn ang="0">
                  <a:pos x="32" y="192"/>
                </a:cxn>
                <a:cxn ang="0">
                  <a:pos x="80" y="576"/>
                </a:cxn>
                <a:cxn ang="0">
                  <a:pos x="224" y="624"/>
                </a:cxn>
                <a:cxn ang="0">
                  <a:pos x="368" y="720"/>
                </a:cxn>
                <a:cxn ang="0">
                  <a:pos x="704" y="528"/>
                </a:cxn>
                <a:cxn ang="0">
                  <a:pos x="560" y="192"/>
                </a:cxn>
                <a:cxn ang="0">
                  <a:pos x="272" y="0"/>
                </a:cxn>
              </a:cxnLst>
              <a:rect l="0" t="0" r="r" b="b"/>
              <a:pathLst>
                <a:path w="736" h="736">
                  <a:moveTo>
                    <a:pt x="272" y="0"/>
                  </a:moveTo>
                  <a:cubicBezTo>
                    <a:pt x="184" y="0"/>
                    <a:pt x="64" y="96"/>
                    <a:pt x="32" y="192"/>
                  </a:cubicBezTo>
                  <a:cubicBezTo>
                    <a:pt x="0" y="288"/>
                    <a:pt x="48" y="504"/>
                    <a:pt x="80" y="576"/>
                  </a:cubicBezTo>
                  <a:cubicBezTo>
                    <a:pt x="112" y="648"/>
                    <a:pt x="176" y="600"/>
                    <a:pt x="224" y="624"/>
                  </a:cubicBezTo>
                  <a:cubicBezTo>
                    <a:pt x="272" y="648"/>
                    <a:pt x="288" y="736"/>
                    <a:pt x="368" y="720"/>
                  </a:cubicBezTo>
                  <a:cubicBezTo>
                    <a:pt x="448" y="704"/>
                    <a:pt x="672" y="616"/>
                    <a:pt x="704" y="528"/>
                  </a:cubicBezTo>
                  <a:cubicBezTo>
                    <a:pt x="736" y="440"/>
                    <a:pt x="624" y="288"/>
                    <a:pt x="560" y="192"/>
                  </a:cubicBezTo>
                  <a:cubicBezTo>
                    <a:pt x="496" y="96"/>
                    <a:pt x="360" y="0"/>
                    <a:pt x="272" y="0"/>
                  </a:cubicBezTo>
                  <a:close/>
                </a:path>
              </a:pathLst>
            </a:custGeom>
            <a:gradFill rotWithShape="0">
              <a:gsLst>
                <a:gs pos="0">
                  <a:schemeClr val="accent1">
                    <a:gamma/>
                    <a:shade val="89020"/>
                    <a:invGamma/>
                  </a:schemeClr>
                </a:gs>
                <a:gs pos="100000">
                  <a:schemeClr val="accent1"/>
                </a:gs>
              </a:gsLst>
              <a:lin ang="5400000" scaled="1"/>
            </a:gradFill>
            <a:ln w="28575" cmpd="sng">
              <a:solidFill>
                <a:schemeClr val="tx1"/>
              </a:solidFill>
              <a:round/>
            </a:ln>
            <a:effectLst>
              <a:outerShdw dist="35921" dir="2700000" algn="ctr" rotWithShape="0">
                <a:srgbClr val="808080"/>
              </a:outerShdw>
            </a:effectLst>
          </p:spPr>
          <p:txBody>
            <a:bodyPr wrap="none" anchor="ctr"/>
            <a:lstStyle/>
            <a:p>
              <a:pPr>
                <a:defRPr/>
              </a:pPr>
              <a:endParaRPr lang="zh-CN" altLang="en-US">
                <a:solidFill>
                  <a:prstClr val="black"/>
                </a:solidFill>
                <a:ea typeface="宋体" panose="02010600030101010101" pitchFamily="2" charset="-122"/>
              </a:endParaRPr>
            </a:p>
          </p:txBody>
        </p:sp>
        <p:sp>
          <p:nvSpPr>
            <p:cNvPr id="37904" name="Oval 12"/>
            <p:cNvSpPr>
              <a:spLocks noChangeArrowheads="1"/>
            </p:cNvSpPr>
            <p:nvPr/>
          </p:nvSpPr>
          <p:spPr bwMode="auto">
            <a:xfrm>
              <a:off x="5245" y="2951"/>
              <a:ext cx="48" cy="48"/>
            </a:xfrm>
            <a:prstGeom prst="ellipse">
              <a:avLst/>
            </a:prstGeom>
            <a:solidFill>
              <a:srgbClr val="FF0000"/>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7905" name="Line 13"/>
            <p:cNvSpPr>
              <a:spLocks noChangeShapeType="1"/>
            </p:cNvSpPr>
            <p:nvPr/>
          </p:nvSpPr>
          <p:spPr bwMode="auto">
            <a:xfrm>
              <a:off x="5280" y="2976"/>
              <a:ext cx="0" cy="384"/>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37906" name="Line 14"/>
            <p:cNvSpPr>
              <a:spLocks noChangeShapeType="1"/>
            </p:cNvSpPr>
            <p:nvPr/>
          </p:nvSpPr>
          <p:spPr bwMode="auto">
            <a:xfrm flipV="1">
              <a:off x="4285" y="2711"/>
              <a:ext cx="864" cy="72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graphicFrame>
          <p:nvGraphicFramePr>
            <p:cNvPr id="37894" name="Object 15"/>
            <p:cNvGraphicFramePr>
              <a:graphicFrameLocks noChangeAspect="1"/>
            </p:cNvGraphicFramePr>
            <p:nvPr/>
          </p:nvGraphicFramePr>
          <p:xfrm>
            <a:off x="4656" y="3216"/>
            <a:ext cx="596" cy="371"/>
          </p:xfrm>
          <a:graphic>
            <a:graphicData uri="http://schemas.openxmlformats.org/presentationml/2006/ole">
              <mc:AlternateContent xmlns:mc="http://schemas.openxmlformats.org/markup-compatibility/2006">
                <mc:Choice xmlns:v="urn:schemas-microsoft-com:vml" Requires="v">
                  <p:oleObj spid="_x0000_s163070" name="Equation" r:id="rId3" imgW="368300" imgH="228600" progId="Equation.3">
                    <p:embed/>
                  </p:oleObj>
                </mc:Choice>
                <mc:Fallback>
                  <p:oleObj name="Equation" r:id="rId3" imgW="368300" imgH="2286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4656" y="3216"/>
                          <a:ext cx="596" cy="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7" name="Text Box 16"/>
            <p:cNvSpPr txBox="1">
              <a:spLocks noChangeArrowheads="1"/>
            </p:cNvSpPr>
            <p:nvPr/>
          </p:nvSpPr>
          <p:spPr bwMode="auto">
            <a:xfrm>
              <a:off x="3984" y="2208"/>
              <a:ext cx="24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solidFill>
                    <a:prstClr val="black"/>
                  </a:solidFill>
                </a:rPr>
                <a:t> z</a:t>
              </a:r>
            </a:p>
          </p:txBody>
        </p:sp>
        <p:sp>
          <p:nvSpPr>
            <p:cNvPr id="37908" name="Text Box 17"/>
            <p:cNvSpPr txBox="1">
              <a:spLocks noChangeArrowheads="1"/>
            </p:cNvSpPr>
            <p:nvPr/>
          </p:nvSpPr>
          <p:spPr bwMode="auto">
            <a:xfrm>
              <a:off x="3993" y="3256"/>
              <a:ext cx="26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solidFill>
                    <a:prstClr val="black"/>
                  </a:solidFill>
                </a:rPr>
                <a:t>O</a:t>
              </a:r>
            </a:p>
          </p:txBody>
        </p:sp>
        <p:sp>
          <p:nvSpPr>
            <p:cNvPr id="37909" name="Rectangle 18"/>
            <p:cNvSpPr>
              <a:spLocks noChangeArrowheads="1"/>
            </p:cNvSpPr>
            <p:nvPr/>
          </p:nvSpPr>
          <p:spPr bwMode="auto">
            <a:xfrm>
              <a:off x="5341" y="2968"/>
              <a:ext cx="17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solidFill>
                    <a:srgbClr val="FF0000"/>
                  </a:solidFill>
                </a:rPr>
                <a:t>i</a:t>
              </a:r>
              <a:endParaRPr kumimoji="1" lang="en-US" altLang="zh-CN" sz="2600" i="1">
                <a:solidFill>
                  <a:prstClr val="black"/>
                </a:solidFill>
              </a:endParaRPr>
            </a:p>
          </p:txBody>
        </p:sp>
        <p:graphicFrame>
          <p:nvGraphicFramePr>
            <p:cNvPr id="37895" name="Object 19"/>
            <p:cNvGraphicFramePr>
              <a:graphicFrameLocks noChangeAspect="1"/>
            </p:cNvGraphicFramePr>
            <p:nvPr/>
          </p:nvGraphicFramePr>
          <p:xfrm>
            <a:off x="4417" y="2601"/>
            <a:ext cx="406" cy="557"/>
          </p:xfrm>
          <a:graphic>
            <a:graphicData uri="http://schemas.openxmlformats.org/presentationml/2006/ole">
              <mc:AlternateContent xmlns:mc="http://schemas.openxmlformats.org/markup-compatibility/2006">
                <mc:Choice xmlns:v="urn:schemas-microsoft-com:vml" Requires="v">
                  <p:oleObj spid="_x0000_s163071" name="公式" r:id="rId5" imgW="177800" imgH="241300" progId="Equation.3">
                    <p:embed/>
                  </p:oleObj>
                </mc:Choice>
                <mc:Fallback>
                  <p:oleObj name="公式" r:id="rId5" imgW="177800" imgH="2413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4417" y="2601"/>
                          <a:ext cx="406" cy="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8" name="Object 18"/>
          <p:cNvGraphicFramePr>
            <a:graphicFrameLocks noChangeAspect="1"/>
          </p:cNvGraphicFramePr>
          <p:nvPr/>
        </p:nvGraphicFramePr>
        <p:xfrm>
          <a:off x="3563938" y="4594225"/>
          <a:ext cx="2438400" cy="635000"/>
        </p:xfrm>
        <a:graphic>
          <a:graphicData uri="http://schemas.openxmlformats.org/presentationml/2006/ole">
            <mc:AlternateContent xmlns:mc="http://schemas.openxmlformats.org/markup-compatibility/2006">
              <mc:Choice xmlns:v="urn:schemas-microsoft-com:vml" Requires="v">
                <p:oleObj spid="_x0000_s163072" name="Equation" r:id="rId7" imgW="2200275" imgH="571500" progId="Equation.3">
                  <p:embed/>
                </p:oleObj>
              </mc:Choice>
              <mc:Fallback>
                <p:oleObj name="Equation" r:id="rId7" imgW="2200275" imgH="571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4594225"/>
                        <a:ext cx="2438400" cy="635000"/>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4"/>
          <p:cNvSpPr txBox="1">
            <a:spLocks noChangeArrowheads="1"/>
          </p:cNvSpPr>
          <p:nvPr/>
        </p:nvSpPr>
        <p:spPr bwMode="auto">
          <a:xfrm>
            <a:off x="395305" y="2549537"/>
            <a:ext cx="8985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即：</a:t>
            </a:r>
          </a:p>
        </p:txBody>
      </p:sp>
      <p:graphicFrame>
        <p:nvGraphicFramePr>
          <p:cNvPr id="20" name="Object 19"/>
          <p:cNvGraphicFramePr>
            <a:graphicFrameLocks noChangeAspect="1"/>
          </p:cNvGraphicFramePr>
          <p:nvPr/>
        </p:nvGraphicFramePr>
        <p:xfrm>
          <a:off x="1042988" y="2617792"/>
          <a:ext cx="4968875" cy="595312"/>
        </p:xfrm>
        <a:graphic>
          <a:graphicData uri="http://schemas.openxmlformats.org/presentationml/2006/ole">
            <mc:AlternateContent xmlns:mc="http://schemas.openxmlformats.org/markup-compatibility/2006">
              <mc:Choice xmlns:v="urn:schemas-microsoft-com:vml" Requires="v">
                <p:oleObj spid="_x0000_s163073" name="Equation" r:id="rId9" imgW="4724400" imgH="571500" progId="Equation.3">
                  <p:embed/>
                </p:oleObj>
              </mc:Choice>
              <mc:Fallback>
                <p:oleObj name="Equation" r:id="rId9" imgW="4724400" imgH="571500" progId="Equation.3">
                  <p:embed/>
                  <p:pic>
                    <p:nvPicPr>
                      <p:cNvPr id="0" name=""/>
                      <p:cNvPicPr>
                        <a:picLocks noChangeAspect="1" noChangeArrowheads="1"/>
                      </p:cNvPicPr>
                      <p:nvPr/>
                    </p:nvPicPr>
                    <p:blipFill>
                      <a:blip r:embed="rId10">
                        <a:lum bright="6000"/>
                        <a:extLst>
                          <a:ext uri="{28A0092B-C50C-407E-A947-70E740481C1C}">
                            <a14:useLocalDpi xmlns:a14="http://schemas.microsoft.com/office/drawing/2010/main" val="0"/>
                          </a:ext>
                        </a:extLst>
                      </a:blip>
                      <a:srcRect/>
                      <a:stretch>
                        <a:fillRect/>
                      </a:stretch>
                    </p:blipFill>
                    <p:spPr bwMode="auto">
                      <a:xfrm>
                        <a:off x="1042988" y="2617792"/>
                        <a:ext cx="4968875" cy="59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6"/>
          <p:cNvSpPr txBox="1">
            <a:spLocks noChangeArrowheads="1"/>
          </p:cNvSpPr>
          <p:nvPr/>
        </p:nvSpPr>
        <p:spPr bwMode="auto">
          <a:xfrm>
            <a:off x="539760" y="3702059"/>
            <a:ext cx="2348379"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质心高度为：</a:t>
            </a:r>
          </a:p>
        </p:txBody>
      </p:sp>
      <p:graphicFrame>
        <p:nvGraphicFramePr>
          <p:cNvPr id="22" name="Object 20"/>
          <p:cNvGraphicFramePr>
            <a:graphicFrameLocks noChangeAspect="1"/>
          </p:cNvGraphicFramePr>
          <p:nvPr/>
        </p:nvGraphicFramePr>
        <p:xfrm>
          <a:off x="2771775" y="3492500"/>
          <a:ext cx="2286000" cy="1016000"/>
        </p:xfrm>
        <a:graphic>
          <a:graphicData uri="http://schemas.openxmlformats.org/presentationml/2006/ole">
            <mc:AlternateContent xmlns:mc="http://schemas.openxmlformats.org/markup-compatibility/2006">
              <mc:Choice xmlns:v="urn:schemas-microsoft-com:vml" Requires="v">
                <p:oleObj spid="_x0000_s163074" name="Equation" r:id="rId11" imgW="2286000" imgH="1019175" progId="Equation.3">
                  <p:embed/>
                </p:oleObj>
              </mc:Choice>
              <mc:Fallback>
                <p:oleObj name="Equation" r:id="rId11" imgW="2286000" imgH="101917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1775" y="3492500"/>
                        <a:ext cx="228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9"/>
          <p:cNvSpPr txBox="1">
            <a:spLocks noChangeArrowheads="1"/>
          </p:cNvSpPr>
          <p:nvPr/>
        </p:nvSpPr>
        <p:spPr bwMode="auto">
          <a:xfrm>
            <a:off x="179388" y="909640"/>
            <a:ext cx="612140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0066"/>
                </a:solidFill>
                <a:ea typeface="楷体_GB2312" pitchFamily="49" charset="-122"/>
              </a:rPr>
              <a:t>      </a:t>
            </a:r>
            <a:r>
              <a:rPr lang="zh-CN" altLang="en-US">
                <a:solidFill>
                  <a:prstClr val="black"/>
                </a:solidFill>
                <a:latin typeface="宋体" panose="02010600030101010101" pitchFamily="2" charset="-122"/>
              </a:rPr>
              <a:t>对于一个不太大的质量为 </a:t>
            </a:r>
            <a:r>
              <a:rPr lang="en-US" altLang="zh-CN" i="1">
                <a:solidFill>
                  <a:prstClr val="black"/>
                </a:solidFill>
                <a:latin typeface="宋体" panose="02010600030101010101" pitchFamily="2" charset="-122"/>
              </a:rPr>
              <a:t>m</a:t>
            </a:r>
            <a:r>
              <a:rPr lang="zh-CN" altLang="en-US">
                <a:solidFill>
                  <a:prstClr val="black"/>
                </a:solidFill>
                <a:latin typeface="宋体" panose="02010600030101010101" pitchFamily="2" charset="-122"/>
              </a:rPr>
              <a:t>的物体，它的重力势能应是组成刚体的各个质点的重力势能之和</a:t>
            </a:r>
          </a:p>
        </p:txBody>
      </p:sp>
      <p:graphicFrame>
        <p:nvGraphicFramePr>
          <p:cNvPr id="26" name="Object 22"/>
          <p:cNvGraphicFramePr/>
          <p:nvPr/>
        </p:nvGraphicFramePr>
        <p:xfrm>
          <a:off x="3563940" y="5467353"/>
          <a:ext cx="4402137" cy="914400"/>
        </p:xfrm>
        <a:graphic>
          <a:graphicData uri="http://schemas.openxmlformats.org/presentationml/2006/ole">
            <mc:AlternateContent xmlns:mc="http://schemas.openxmlformats.org/markup-compatibility/2006">
              <mc:Choice xmlns:v="urn:schemas-microsoft-com:vml" Requires="v">
                <p:oleObj spid="_x0000_s163075" name="Equation" r:id="rId13" imgW="1586865" imgH="393700" progId="Equation.DSMT4">
                  <p:embed/>
                </p:oleObj>
              </mc:Choice>
              <mc:Fallback>
                <p:oleObj name="Equation" r:id="rId13" imgW="1586865" imgH="393700" progId="Equation.DSMT4">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3940" y="5467353"/>
                        <a:ext cx="4402137" cy="914400"/>
                      </a:xfrm>
                      <a:prstGeom prst="rect">
                        <a:avLst/>
                      </a:prstGeom>
                      <a:noFill/>
                      <a:ln w="285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Rectangle 13"/>
          <p:cNvSpPr>
            <a:spLocks noChangeArrowheads="1"/>
          </p:cNvSpPr>
          <p:nvPr/>
        </p:nvSpPr>
        <p:spPr bwMode="auto">
          <a:xfrm>
            <a:off x="395288" y="5646746"/>
            <a:ext cx="7162800" cy="52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6" tIns="45956" rIns="91906" bIns="45956">
            <a:spAutoFit/>
          </a:bodyPr>
          <a:lstStyle>
            <a:lvl1pPr defTabSz="762000"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solidFill>
                  <a:srgbClr val="000066"/>
                </a:solidFill>
                <a:latin typeface="宋体" panose="02010600030101010101" pitchFamily="2" charset="-122"/>
              </a:rPr>
              <a:t>若只有保守力做功</a:t>
            </a:r>
          </a:p>
        </p:txBody>
      </p:sp>
    </p:spTree>
    <p:extLst>
      <p:ext uri="{BB962C8B-B14F-4D97-AF65-F5344CB8AC3E}">
        <p14:creationId xmlns:p14="http://schemas.microsoft.com/office/powerpoint/2010/main" val="280287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Text Box 4"/>
          <p:cNvSpPr txBox="1">
            <a:spLocks noChangeArrowheads="1"/>
          </p:cNvSpPr>
          <p:nvPr/>
        </p:nvSpPr>
        <p:spPr bwMode="auto">
          <a:xfrm>
            <a:off x="381000" y="260361"/>
            <a:ext cx="8458200" cy="18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dirty="0">
                <a:solidFill>
                  <a:srgbClr val="0000FF"/>
                </a:solidFill>
              </a:rPr>
              <a:t>例</a:t>
            </a:r>
            <a:r>
              <a:rPr kumimoji="1" lang="en-US" altLang="zh-CN" dirty="0">
                <a:solidFill>
                  <a:srgbClr val="0000FF"/>
                </a:solidFill>
              </a:rPr>
              <a:t>5-5</a:t>
            </a:r>
            <a:r>
              <a:rPr kumimoji="1" lang="en-US" altLang="zh-CN" dirty="0">
                <a:solidFill>
                  <a:prstClr val="black"/>
                </a:solidFill>
              </a:rPr>
              <a:t>   </a:t>
            </a:r>
            <a:r>
              <a:rPr kumimoji="1" lang="zh-CN" altLang="en-US" dirty="0">
                <a:solidFill>
                  <a:prstClr val="black"/>
                </a:solidFill>
                <a:latin typeface="幼圆" panose="02010509060101010101" pitchFamily="49" charset="-122"/>
              </a:rPr>
              <a:t>一质量为</a:t>
            </a:r>
            <a:r>
              <a:rPr kumimoji="1" lang="en-US" altLang="zh-CN" i="1" dirty="0">
                <a:solidFill>
                  <a:prstClr val="black"/>
                </a:solidFill>
              </a:rPr>
              <a:t>m</a:t>
            </a:r>
            <a:r>
              <a:rPr kumimoji="1" lang="en-US" altLang="zh-CN" dirty="0">
                <a:solidFill>
                  <a:prstClr val="black"/>
                </a:solidFill>
              </a:rPr>
              <a:t> </a:t>
            </a:r>
            <a:r>
              <a:rPr kumimoji="1" lang="zh-CN" altLang="en-US" dirty="0">
                <a:solidFill>
                  <a:prstClr val="black"/>
                </a:solidFill>
                <a:latin typeface="幼圆" panose="02010509060101010101" pitchFamily="49" charset="-122"/>
              </a:rPr>
              <a:t>，长为 </a:t>
            </a:r>
            <a:r>
              <a:rPr kumimoji="1" lang="en-US" altLang="zh-CN" i="1" dirty="0">
                <a:solidFill>
                  <a:prstClr val="black"/>
                </a:solidFill>
              </a:rPr>
              <a:t>l</a:t>
            </a:r>
            <a:r>
              <a:rPr kumimoji="1" lang="en-US" altLang="zh-CN" dirty="0">
                <a:solidFill>
                  <a:prstClr val="black"/>
                </a:solidFill>
              </a:rPr>
              <a:t> </a:t>
            </a:r>
            <a:r>
              <a:rPr kumimoji="1" lang="zh-CN" altLang="en-US" dirty="0">
                <a:solidFill>
                  <a:prstClr val="black"/>
                </a:solidFill>
                <a:latin typeface="幼圆" panose="02010509060101010101" pitchFamily="49" charset="-122"/>
              </a:rPr>
              <a:t>的均质细杆，转轴在</a:t>
            </a:r>
            <a:r>
              <a:rPr kumimoji="1" lang="en-US" altLang="zh-CN" i="1" dirty="0">
                <a:solidFill>
                  <a:prstClr val="black"/>
                </a:solidFill>
              </a:rPr>
              <a:t>O</a:t>
            </a:r>
            <a:r>
              <a:rPr kumimoji="1" lang="zh-CN" altLang="en-US" dirty="0">
                <a:solidFill>
                  <a:prstClr val="black"/>
                </a:solidFill>
                <a:latin typeface="幼圆" panose="02010509060101010101" pitchFamily="49" charset="-122"/>
              </a:rPr>
              <a:t>点，距</a:t>
            </a:r>
            <a:r>
              <a:rPr kumimoji="1" lang="en-US" altLang="zh-CN" dirty="0">
                <a:solidFill>
                  <a:prstClr val="black"/>
                </a:solidFill>
              </a:rPr>
              <a:t>A</a:t>
            </a:r>
            <a:r>
              <a:rPr kumimoji="1" lang="zh-CN" altLang="en-US" dirty="0">
                <a:solidFill>
                  <a:prstClr val="black"/>
                </a:solidFill>
                <a:latin typeface="幼圆" panose="02010509060101010101" pitchFamily="49" charset="-122"/>
              </a:rPr>
              <a:t>端 </a:t>
            </a:r>
            <a:r>
              <a:rPr kumimoji="1" lang="en-US" altLang="zh-CN" i="1" dirty="0">
                <a:solidFill>
                  <a:prstClr val="black"/>
                </a:solidFill>
              </a:rPr>
              <a:t>l</a:t>
            </a:r>
            <a:r>
              <a:rPr kumimoji="1" lang="en-US" altLang="zh-CN" dirty="0">
                <a:solidFill>
                  <a:prstClr val="black"/>
                </a:solidFill>
                <a:sym typeface="Symbol" panose="05050102010706020507" pitchFamily="18" charset="2"/>
              </a:rPr>
              <a:t>/3 </a:t>
            </a:r>
            <a:r>
              <a:rPr kumimoji="1" lang="zh-CN" altLang="en-US" dirty="0">
                <a:solidFill>
                  <a:prstClr val="black"/>
                </a:solidFill>
                <a:latin typeface="幼圆" panose="02010509060101010101" pitchFamily="49" charset="-122"/>
                <a:sym typeface="Symbol" panose="05050102010706020507" pitchFamily="18" charset="2"/>
              </a:rPr>
              <a:t>。今使棒从静止开始由水平位置绕</a:t>
            </a:r>
            <a:r>
              <a:rPr kumimoji="1" lang="en-US" altLang="zh-CN" i="1" dirty="0">
                <a:solidFill>
                  <a:prstClr val="black"/>
                </a:solidFill>
                <a:sym typeface="Symbol" panose="05050102010706020507" pitchFamily="18" charset="2"/>
              </a:rPr>
              <a:t>O</a:t>
            </a:r>
            <a:r>
              <a:rPr kumimoji="1" lang="zh-CN" altLang="en-US" dirty="0">
                <a:solidFill>
                  <a:prstClr val="black"/>
                </a:solidFill>
                <a:latin typeface="幼圆" panose="02010509060101010101" pitchFamily="49" charset="-122"/>
                <a:sym typeface="Symbol" panose="05050102010706020507" pitchFamily="18" charset="2"/>
              </a:rPr>
              <a:t>点转动，求</a:t>
            </a:r>
            <a:r>
              <a:rPr kumimoji="1" lang="en-US" altLang="zh-CN" dirty="0">
                <a:solidFill>
                  <a:prstClr val="black"/>
                </a:solidFill>
                <a:sym typeface="Wingdings" panose="05000000000000000000" pitchFamily="2" charset="2"/>
              </a:rPr>
              <a:t>(1)</a:t>
            </a:r>
            <a:r>
              <a:rPr kumimoji="1" lang="zh-CN" altLang="en-US" dirty="0">
                <a:solidFill>
                  <a:prstClr val="black"/>
                </a:solidFill>
                <a:latin typeface="幼圆" panose="02010509060101010101" pitchFamily="49" charset="-122"/>
                <a:sym typeface="Symbol" panose="05050102010706020507" pitchFamily="18" charset="2"/>
              </a:rPr>
              <a:t>水平位置的角速度和角加速度。</a:t>
            </a:r>
            <a:r>
              <a:rPr kumimoji="1" lang="en-US" altLang="zh-CN" dirty="0">
                <a:solidFill>
                  <a:prstClr val="black"/>
                </a:solidFill>
                <a:sym typeface="Symbol" panose="05050102010706020507" pitchFamily="18" charset="2"/>
              </a:rPr>
              <a:t>(2)</a:t>
            </a:r>
            <a:r>
              <a:rPr kumimoji="1" lang="zh-CN" altLang="en-US" dirty="0">
                <a:solidFill>
                  <a:prstClr val="black"/>
                </a:solidFill>
                <a:latin typeface="幼圆" panose="02010509060101010101" pitchFamily="49" charset="-122"/>
                <a:sym typeface="Symbol" panose="05050102010706020507" pitchFamily="18" charset="2"/>
              </a:rPr>
              <a:t>垂直位置时的角速度和角加速度。</a:t>
            </a:r>
          </a:p>
        </p:txBody>
      </p:sp>
      <p:sp>
        <p:nvSpPr>
          <p:cNvPr id="121861" name="Text Box 5"/>
          <p:cNvSpPr txBox="1">
            <a:spLocks noChangeArrowheads="1"/>
          </p:cNvSpPr>
          <p:nvPr/>
        </p:nvSpPr>
        <p:spPr bwMode="auto">
          <a:xfrm>
            <a:off x="395291" y="2133605"/>
            <a:ext cx="1219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srgbClr val="0000FF"/>
                </a:solidFill>
              </a:rPr>
              <a:t>解：</a:t>
            </a:r>
          </a:p>
        </p:txBody>
      </p:sp>
      <p:graphicFrame>
        <p:nvGraphicFramePr>
          <p:cNvPr id="121862" name="Object 6"/>
          <p:cNvGraphicFramePr>
            <a:graphicFrameLocks noChangeAspect="1"/>
          </p:cNvGraphicFramePr>
          <p:nvPr/>
        </p:nvGraphicFramePr>
        <p:xfrm>
          <a:off x="1258888" y="2133600"/>
          <a:ext cx="2474912" cy="723900"/>
        </p:xfrm>
        <a:graphic>
          <a:graphicData uri="http://schemas.openxmlformats.org/presentationml/2006/ole">
            <mc:AlternateContent xmlns:mc="http://schemas.openxmlformats.org/markup-compatibility/2006">
              <mc:Choice xmlns:v="urn:schemas-microsoft-com:vml" Requires="v">
                <p:oleObj spid="_x0000_s164052" name="Equation" r:id="rId3" imgW="828675" imgH="238125" progId="Equation.3">
                  <p:embed/>
                </p:oleObj>
              </mc:Choice>
              <mc:Fallback>
                <p:oleObj name="Equation" r:id="rId3" imgW="828675" imgH="238125"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258888" y="2133600"/>
                        <a:ext cx="2474912" cy="723900"/>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1863" name="Object 7"/>
          <p:cNvGraphicFramePr>
            <a:graphicFrameLocks noChangeAspect="1"/>
          </p:cNvGraphicFramePr>
          <p:nvPr/>
        </p:nvGraphicFramePr>
        <p:xfrm>
          <a:off x="1187451" y="2781317"/>
          <a:ext cx="5002213" cy="1323975"/>
        </p:xfrm>
        <a:graphic>
          <a:graphicData uri="http://schemas.openxmlformats.org/presentationml/2006/ole">
            <mc:AlternateContent xmlns:mc="http://schemas.openxmlformats.org/markup-compatibility/2006">
              <mc:Choice xmlns:v="urn:schemas-microsoft-com:vml" Requires="v">
                <p:oleObj spid="_x0000_s164053" name="Equation" r:id="rId5" imgW="1724025" imgH="457200" progId="Equation.3">
                  <p:embed/>
                </p:oleObj>
              </mc:Choice>
              <mc:Fallback>
                <p:oleObj name="Equation" r:id="rId5" imgW="1724025" imgH="4572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187451" y="2781317"/>
                        <a:ext cx="5002213" cy="1323975"/>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sp>
        <p:nvSpPr>
          <p:cNvPr id="121864" name="Text Box 8"/>
          <p:cNvSpPr txBox="1">
            <a:spLocks noChangeArrowheads="1"/>
          </p:cNvSpPr>
          <p:nvPr/>
        </p:nvSpPr>
        <p:spPr bwMode="auto">
          <a:xfrm>
            <a:off x="684230" y="4365629"/>
            <a:ext cx="28797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prstClr val="black"/>
                </a:solidFill>
              </a:rPr>
              <a:t>(1)</a:t>
            </a:r>
            <a:r>
              <a:rPr kumimoji="1" lang="zh-CN" altLang="en-US">
                <a:solidFill>
                  <a:prstClr val="black"/>
                </a:solidFill>
                <a:sym typeface="Symbol" panose="05050102010706020507" pitchFamily="18" charset="2"/>
              </a:rPr>
              <a:t>水平位置</a:t>
            </a:r>
          </a:p>
        </p:txBody>
      </p:sp>
      <p:graphicFrame>
        <p:nvGraphicFramePr>
          <p:cNvPr id="121865" name="Object 9"/>
          <p:cNvGraphicFramePr>
            <a:graphicFrameLocks noChangeAspect="1"/>
          </p:cNvGraphicFramePr>
          <p:nvPr/>
        </p:nvGraphicFramePr>
        <p:xfrm>
          <a:off x="4211638" y="4221180"/>
          <a:ext cx="1295400" cy="687387"/>
        </p:xfrm>
        <a:graphic>
          <a:graphicData uri="http://schemas.openxmlformats.org/presentationml/2006/ole">
            <mc:AlternateContent xmlns:mc="http://schemas.openxmlformats.org/markup-compatibility/2006">
              <mc:Choice xmlns:v="urn:schemas-microsoft-com:vml" Requires="v">
                <p:oleObj spid="_x0000_s164054" name="Equation" r:id="rId7" imgW="428625" imgH="228600" progId="Equation.3">
                  <p:embed/>
                </p:oleObj>
              </mc:Choice>
              <mc:Fallback>
                <p:oleObj name="Equation" r:id="rId7" imgW="428625" imgH="2286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211638" y="4221180"/>
                        <a:ext cx="1295400" cy="687387"/>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1866" name="Object 10"/>
          <p:cNvGraphicFramePr>
            <a:graphicFrameLocks noChangeAspect="1"/>
          </p:cNvGraphicFramePr>
          <p:nvPr/>
        </p:nvGraphicFramePr>
        <p:xfrm>
          <a:off x="1403367" y="5157788"/>
          <a:ext cx="4175125" cy="1312862"/>
        </p:xfrm>
        <a:graphic>
          <a:graphicData uri="http://schemas.openxmlformats.org/presentationml/2006/ole">
            <mc:AlternateContent xmlns:mc="http://schemas.openxmlformats.org/markup-compatibility/2006">
              <mc:Choice xmlns:v="urn:schemas-microsoft-com:vml" Requires="v">
                <p:oleObj spid="_x0000_s164055" name="Equation" r:id="rId9" imgW="1371600" imgH="428625" progId="Equation.3">
                  <p:embed/>
                </p:oleObj>
              </mc:Choice>
              <mc:Fallback>
                <p:oleObj name="Equation" r:id="rId9" imgW="1371600" imgH="428625"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403367" y="5157788"/>
                        <a:ext cx="4175125" cy="1312862"/>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sp>
        <p:nvSpPr>
          <p:cNvPr id="121867" name="Text Box 11"/>
          <p:cNvSpPr txBox="1">
            <a:spLocks noChangeArrowheads="1"/>
          </p:cNvSpPr>
          <p:nvPr/>
        </p:nvSpPr>
        <p:spPr bwMode="auto">
          <a:xfrm>
            <a:off x="6227767" y="5445130"/>
            <a:ext cx="20161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方向：</a:t>
            </a:r>
            <a:r>
              <a:rPr kumimoji="1" lang="zh-CN" altLang="en-US" b="0">
                <a:solidFill>
                  <a:prstClr val="black"/>
                </a:solidFill>
              </a:rPr>
              <a:t> </a:t>
            </a:r>
            <a:r>
              <a:rPr kumimoji="1" lang="zh-CN" altLang="en-US" b="0">
                <a:solidFill>
                  <a:prstClr val="black"/>
                </a:solidFill>
                <a:sym typeface="Symbol" panose="05050102010706020507" pitchFamily="18" charset="2"/>
              </a:rPr>
              <a:t></a:t>
            </a:r>
          </a:p>
        </p:txBody>
      </p:sp>
      <p:grpSp>
        <p:nvGrpSpPr>
          <p:cNvPr id="2" name="Group 12"/>
          <p:cNvGrpSpPr/>
          <p:nvPr/>
        </p:nvGrpSpPr>
        <p:grpSpPr bwMode="auto">
          <a:xfrm>
            <a:off x="5724544" y="1844692"/>
            <a:ext cx="3319466" cy="2676525"/>
            <a:chOff x="3408" y="1152"/>
            <a:chExt cx="2091" cy="1686"/>
          </a:xfrm>
        </p:grpSpPr>
        <p:sp>
          <p:nvSpPr>
            <p:cNvPr id="38924" name="Rectangle 13"/>
            <p:cNvSpPr>
              <a:spLocks noChangeArrowheads="1"/>
            </p:cNvSpPr>
            <p:nvPr/>
          </p:nvSpPr>
          <p:spPr bwMode="auto">
            <a:xfrm rot="5400000">
              <a:off x="3360" y="1968"/>
              <a:ext cx="1680" cy="48"/>
            </a:xfrm>
            <a:prstGeom prst="rect">
              <a:avLst/>
            </a:prstGeom>
            <a:solidFill>
              <a:srgbClr val="FFCCCC"/>
            </a:solidFill>
            <a:ln w="19050">
              <a:solidFill>
                <a:srgbClr val="CC6600"/>
              </a:solidFill>
              <a:prstDash val="dash"/>
              <a:miter lim="800000"/>
            </a:ln>
          </p:spPr>
          <p:txBody>
            <a:bodyPr rot="10800000" vert="eaVert"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zh-CN">
                <a:solidFill>
                  <a:srgbClr val="FF9933"/>
                </a:solidFill>
              </a:endParaRPr>
            </a:p>
          </p:txBody>
        </p:sp>
        <p:sp>
          <p:nvSpPr>
            <p:cNvPr id="121870" name="Rectangle 14"/>
            <p:cNvSpPr>
              <a:spLocks noChangeArrowheads="1"/>
            </p:cNvSpPr>
            <p:nvPr/>
          </p:nvSpPr>
          <p:spPr bwMode="auto">
            <a:xfrm>
              <a:off x="3648" y="1632"/>
              <a:ext cx="1680" cy="48"/>
            </a:xfrm>
            <a:prstGeom prst="rect">
              <a:avLst/>
            </a:prstGeom>
            <a:gradFill rotWithShape="0">
              <a:gsLst>
                <a:gs pos="0">
                  <a:srgbClr val="FF9900"/>
                </a:gs>
                <a:gs pos="100000">
                  <a:srgbClr val="FF9900">
                    <a:gamma/>
                    <a:shade val="46275"/>
                    <a:invGamma/>
                  </a:srgbClr>
                </a:gs>
              </a:gsLst>
              <a:lin ang="5400000" scaled="1"/>
            </a:gradFill>
            <a:ln w="9525">
              <a:solidFill>
                <a:srgbClr val="FF9900"/>
              </a:solidFill>
              <a:miter lim="800000"/>
            </a:ln>
            <a:effectLst>
              <a:outerShdw dist="35921" dir="2700000" algn="ctr" rotWithShape="0">
                <a:schemeClr val="bg2"/>
              </a:outerShdw>
            </a:effectLst>
          </p:spPr>
          <p:txBody>
            <a:bodyPr wrap="none" anchor="ctr"/>
            <a:lstStyle/>
            <a:p>
              <a:pPr>
                <a:defRPr/>
              </a:pPr>
              <a:endParaRPr lang="zh-CN" altLang="en-US">
                <a:solidFill>
                  <a:prstClr val="black"/>
                </a:solidFill>
                <a:ea typeface="宋体" panose="02010600030101010101" pitchFamily="2" charset="-122"/>
              </a:endParaRPr>
            </a:p>
          </p:txBody>
        </p:sp>
        <p:sp>
          <p:nvSpPr>
            <p:cNvPr id="38926" name="Rectangle 15"/>
            <p:cNvSpPr>
              <a:spLocks noChangeArrowheads="1"/>
            </p:cNvSpPr>
            <p:nvPr/>
          </p:nvSpPr>
          <p:spPr bwMode="auto">
            <a:xfrm>
              <a:off x="4398" y="1332"/>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srgbClr val="FF3300"/>
                  </a:solidFill>
                </a:rPr>
                <a:t>c</a:t>
              </a:r>
            </a:p>
          </p:txBody>
        </p:sp>
        <p:sp>
          <p:nvSpPr>
            <p:cNvPr id="38927" name="Rectangle 16"/>
            <p:cNvSpPr>
              <a:spLocks noChangeArrowheads="1"/>
            </p:cNvSpPr>
            <p:nvPr/>
          </p:nvSpPr>
          <p:spPr bwMode="auto">
            <a:xfrm>
              <a:off x="3888" y="1728"/>
              <a:ext cx="3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prstClr val="black"/>
                  </a:solidFill>
                </a:rPr>
                <a:t>O</a:t>
              </a:r>
            </a:p>
          </p:txBody>
        </p:sp>
        <p:sp>
          <p:nvSpPr>
            <p:cNvPr id="38928" name="Rectangle 17"/>
            <p:cNvSpPr>
              <a:spLocks noChangeArrowheads="1"/>
            </p:cNvSpPr>
            <p:nvPr/>
          </p:nvSpPr>
          <p:spPr bwMode="auto">
            <a:xfrm>
              <a:off x="5232" y="1360"/>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prstClr val="black"/>
                  </a:solidFill>
                </a:rPr>
                <a:t>B</a:t>
              </a:r>
            </a:p>
          </p:txBody>
        </p:sp>
        <p:sp>
          <p:nvSpPr>
            <p:cNvPr id="38929" name="Rectangle 18"/>
            <p:cNvSpPr>
              <a:spLocks noChangeArrowheads="1"/>
            </p:cNvSpPr>
            <p:nvPr/>
          </p:nvSpPr>
          <p:spPr bwMode="auto">
            <a:xfrm>
              <a:off x="3408" y="1408"/>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i="1">
                  <a:solidFill>
                    <a:prstClr val="black"/>
                  </a:solidFill>
                </a:rPr>
                <a:t>A</a:t>
              </a:r>
            </a:p>
          </p:txBody>
        </p:sp>
        <p:sp>
          <p:nvSpPr>
            <p:cNvPr id="38930" name="Line 19"/>
            <p:cNvSpPr>
              <a:spLocks noChangeShapeType="1"/>
            </p:cNvSpPr>
            <p:nvPr/>
          </p:nvSpPr>
          <p:spPr bwMode="auto">
            <a:xfrm>
              <a:off x="4560" y="1632"/>
              <a:ext cx="0" cy="384"/>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38931" name="Arc 20"/>
            <p:cNvSpPr/>
            <p:nvPr/>
          </p:nvSpPr>
          <p:spPr bwMode="auto">
            <a:xfrm>
              <a:off x="4080" y="1680"/>
              <a:ext cx="1248" cy="1158"/>
            </a:xfrm>
            <a:custGeom>
              <a:avLst/>
              <a:gdLst>
                <a:gd name="T0" fmla="*/ 0 w 21551"/>
                <a:gd name="T1" fmla="*/ 0 h 21180"/>
                <a:gd name="T2" fmla="*/ 0 w 21551"/>
                <a:gd name="T3" fmla="*/ 0 h 21180"/>
                <a:gd name="T4" fmla="*/ 0 w 21551"/>
                <a:gd name="T5" fmla="*/ 0 h 21180"/>
                <a:gd name="T6" fmla="*/ 0 60000 65536"/>
                <a:gd name="T7" fmla="*/ 0 60000 65536"/>
                <a:gd name="T8" fmla="*/ 0 60000 65536"/>
                <a:gd name="T9" fmla="*/ 0 w 21551"/>
                <a:gd name="T10" fmla="*/ 0 h 21180"/>
                <a:gd name="T11" fmla="*/ 21551 w 21551"/>
                <a:gd name="T12" fmla="*/ 21180 h 21180"/>
              </a:gdLst>
              <a:ahLst/>
              <a:cxnLst>
                <a:cxn ang="T6">
                  <a:pos x="T0" y="T1"/>
                </a:cxn>
                <a:cxn ang="T7">
                  <a:pos x="T2" y="T3"/>
                </a:cxn>
                <a:cxn ang="T8">
                  <a:pos x="T4" y="T5"/>
                </a:cxn>
              </a:cxnLst>
              <a:rect l="T9" t="T10" r="T11" b="T12"/>
              <a:pathLst>
                <a:path w="21551" h="21180" fill="none" extrusionOk="0">
                  <a:moveTo>
                    <a:pt x="21550" y="1457"/>
                  </a:moveTo>
                  <a:cubicBezTo>
                    <a:pt x="20892" y="11186"/>
                    <a:pt x="13797" y="19268"/>
                    <a:pt x="4236" y="21180"/>
                  </a:cubicBezTo>
                </a:path>
                <a:path w="21551" h="21180" stroke="0" extrusionOk="0">
                  <a:moveTo>
                    <a:pt x="21550" y="1457"/>
                  </a:moveTo>
                  <a:cubicBezTo>
                    <a:pt x="20892" y="11186"/>
                    <a:pt x="13797" y="19268"/>
                    <a:pt x="4236" y="21180"/>
                  </a:cubicBezTo>
                  <a:lnTo>
                    <a:pt x="0" y="0"/>
                  </a:lnTo>
                  <a:close/>
                </a:path>
              </a:pathLst>
            </a:cu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prstClr val="black"/>
                </a:solidFill>
                <a:ea typeface="宋体" panose="02010600030101010101" pitchFamily="2" charset="-122"/>
              </a:endParaRPr>
            </a:p>
          </p:txBody>
        </p:sp>
        <p:sp>
          <p:nvSpPr>
            <p:cNvPr id="38932" name="Line 21"/>
            <p:cNvSpPr>
              <a:spLocks noChangeShapeType="1"/>
            </p:cNvSpPr>
            <p:nvPr/>
          </p:nvSpPr>
          <p:spPr bwMode="auto">
            <a:xfrm flipH="1">
              <a:off x="5040" y="2352"/>
              <a:ext cx="48" cy="96"/>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38918" name="Object 22"/>
            <p:cNvGraphicFramePr>
              <a:graphicFrameLocks noChangeAspect="1"/>
            </p:cNvGraphicFramePr>
            <p:nvPr/>
          </p:nvGraphicFramePr>
          <p:xfrm>
            <a:off x="4608" y="1872"/>
            <a:ext cx="364" cy="307"/>
          </p:xfrm>
          <a:graphic>
            <a:graphicData uri="http://schemas.openxmlformats.org/presentationml/2006/ole">
              <mc:AlternateContent xmlns:mc="http://schemas.openxmlformats.org/markup-compatibility/2006">
                <mc:Choice xmlns:v="urn:schemas-microsoft-com:vml" Requires="v">
                  <p:oleObj spid="_x0000_s164056" name="Equation" r:id="rId11" imgW="241300" imgH="203200" progId="Equation.3">
                    <p:embed/>
                  </p:oleObj>
                </mc:Choice>
                <mc:Fallback>
                  <p:oleObj name="Equation" r:id="rId11" imgW="241300" imgH="203200"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4608" y="1872"/>
                          <a:ext cx="364" cy="3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65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ppt_x"/>
                                          </p:val>
                                        </p:tav>
                                        <p:tav tm="100000">
                                          <p:val>
                                            <p:strVal val="#ppt_x"/>
                                          </p:val>
                                        </p:tav>
                                      </p:tavLst>
                                    </p:anim>
                                    <p:anim calcmode="lin" valueType="num">
                                      <p:cBhvr additive="base">
                                        <p:cTn id="8" dur="500" fill="hold"/>
                                        <p:tgtEl>
                                          <p:spTgt spid="12186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1862"/>
                                        </p:tgtEl>
                                        <p:attrNameLst>
                                          <p:attrName>style.visibility</p:attrName>
                                        </p:attrNameLst>
                                      </p:cBhvr>
                                      <p:to>
                                        <p:strVal val="visible"/>
                                      </p:to>
                                    </p:set>
                                    <p:anim calcmode="lin" valueType="num">
                                      <p:cBhvr additive="base">
                                        <p:cTn id="11" dur="500" fill="hold"/>
                                        <p:tgtEl>
                                          <p:spTgt spid="121862"/>
                                        </p:tgtEl>
                                        <p:attrNameLst>
                                          <p:attrName>ppt_x</p:attrName>
                                        </p:attrNameLst>
                                      </p:cBhvr>
                                      <p:tavLst>
                                        <p:tav tm="0">
                                          <p:val>
                                            <p:strVal val="#ppt_x"/>
                                          </p:val>
                                        </p:tav>
                                        <p:tav tm="100000">
                                          <p:val>
                                            <p:strVal val="#ppt_x"/>
                                          </p:val>
                                        </p:tav>
                                      </p:tavLst>
                                    </p:anim>
                                    <p:anim calcmode="lin" valueType="num">
                                      <p:cBhvr additive="base">
                                        <p:cTn id="12" dur="500" fill="hold"/>
                                        <p:tgtEl>
                                          <p:spTgt spid="12186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1864"/>
                                        </p:tgtEl>
                                        <p:attrNameLst>
                                          <p:attrName>style.visibility</p:attrName>
                                        </p:attrNameLst>
                                      </p:cBhvr>
                                      <p:to>
                                        <p:strVal val="visible"/>
                                      </p:to>
                                    </p:set>
                                    <p:anim calcmode="lin" valueType="num">
                                      <p:cBhvr additive="base">
                                        <p:cTn id="15" dur="500" fill="hold"/>
                                        <p:tgtEl>
                                          <p:spTgt spid="121864"/>
                                        </p:tgtEl>
                                        <p:attrNameLst>
                                          <p:attrName>ppt_x</p:attrName>
                                        </p:attrNameLst>
                                      </p:cBhvr>
                                      <p:tavLst>
                                        <p:tav tm="0">
                                          <p:val>
                                            <p:strVal val="#ppt_x"/>
                                          </p:val>
                                        </p:tav>
                                        <p:tav tm="100000">
                                          <p:val>
                                            <p:strVal val="#ppt_x"/>
                                          </p:val>
                                        </p:tav>
                                      </p:tavLst>
                                    </p:anim>
                                    <p:anim calcmode="lin" valueType="num">
                                      <p:cBhvr additive="base">
                                        <p:cTn id="16" dur="500" fill="hold"/>
                                        <p:tgtEl>
                                          <p:spTgt spid="1218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1865"/>
                                        </p:tgtEl>
                                        <p:attrNameLst>
                                          <p:attrName>style.visibility</p:attrName>
                                        </p:attrNameLst>
                                      </p:cBhvr>
                                      <p:to>
                                        <p:strVal val="visible"/>
                                      </p:to>
                                    </p:set>
                                    <p:anim calcmode="lin" valueType="num">
                                      <p:cBhvr additive="base">
                                        <p:cTn id="19" dur="500" fill="hold"/>
                                        <p:tgtEl>
                                          <p:spTgt spid="121865"/>
                                        </p:tgtEl>
                                        <p:attrNameLst>
                                          <p:attrName>ppt_x</p:attrName>
                                        </p:attrNameLst>
                                      </p:cBhvr>
                                      <p:tavLst>
                                        <p:tav tm="0">
                                          <p:val>
                                            <p:strVal val="#ppt_x"/>
                                          </p:val>
                                        </p:tav>
                                        <p:tav tm="100000">
                                          <p:val>
                                            <p:strVal val="#ppt_x"/>
                                          </p:val>
                                        </p:tav>
                                      </p:tavLst>
                                    </p:anim>
                                    <p:anim calcmode="lin" valueType="num">
                                      <p:cBhvr additive="base">
                                        <p:cTn id="20" dur="500" fill="hold"/>
                                        <p:tgtEl>
                                          <p:spTgt spid="12186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1866"/>
                                        </p:tgtEl>
                                        <p:attrNameLst>
                                          <p:attrName>style.visibility</p:attrName>
                                        </p:attrNameLst>
                                      </p:cBhvr>
                                      <p:to>
                                        <p:strVal val="visible"/>
                                      </p:to>
                                    </p:set>
                                    <p:anim calcmode="lin" valueType="num">
                                      <p:cBhvr additive="base">
                                        <p:cTn id="23" dur="500" fill="hold"/>
                                        <p:tgtEl>
                                          <p:spTgt spid="121866"/>
                                        </p:tgtEl>
                                        <p:attrNameLst>
                                          <p:attrName>ppt_x</p:attrName>
                                        </p:attrNameLst>
                                      </p:cBhvr>
                                      <p:tavLst>
                                        <p:tav tm="0">
                                          <p:val>
                                            <p:strVal val="#ppt_x"/>
                                          </p:val>
                                        </p:tav>
                                        <p:tav tm="100000">
                                          <p:val>
                                            <p:strVal val="#ppt_x"/>
                                          </p:val>
                                        </p:tav>
                                      </p:tavLst>
                                    </p:anim>
                                    <p:anim calcmode="lin" valueType="num">
                                      <p:cBhvr additive="base">
                                        <p:cTn id="24" dur="500" fill="hold"/>
                                        <p:tgtEl>
                                          <p:spTgt spid="12186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1863"/>
                                        </p:tgtEl>
                                        <p:attrNameLst>
                                          <p:attrName>style.visibility</p:attrName>
                                        </p:attrNameLst>
                                      </p:cBhvr>
                                      <p:to>
                                        <p:strVal val="visible"/>
                                      </p:to>
                                    </p:set>
                                    <p:anim calcmode="lin" valueType="num">
                                      <p:cBhvr additive="base">
                                        <p:cTn id="27" dur="500" fill="hold"/>
                                        <p:tgtEl>
                                          <p:spTgt spid="121863"/>
                                        </p:tgtEl>
                                        <p:attrNameLst>
                                          <p:attrName>ppt_x</p:attrName>
                                        </p:attrNameLst>
                                      </p:cBhvr>
                                      <p:tavLst>
                                        <p:tav tm="0">
                                          <p:val>
                                            <p:strVal val="#ppt_x"/>
                                          </p:val>
                                        </p:tav>
                                        <p:tav tm="100000">
                                          <p:val>
                                            <p:strVal val="#ppt_x"/>
                                          </p:val>
                                        </p:tav>
                                      </p:tavLst>
                                    </p:anim>
                                    <p:anim calcmode="lin" valueType="num">
                                      <p:cBhvr additive="base">
                                        <p:cTn id="28" dur="500" fill="hold"/>
                                        <p:tgtEl>
                                          <p:spTgt spid="1218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P spid="12186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5719765" y="382588"/>
            <a:ext cx="3319463" cy="2667000"/>
            <a:chOff x="4608" y="1824"/>
            <a:chExt cx="2091" cy="1680"/>
          </a:xfrm>
        </p:grpSpPr>
        <p:sp>
          <p:nvSpPr>
            <p:cNvPr id="122885" name="Rectangle 5"/>
            <p:cNvSpPr>
              <a:spLocks noChangeArrowheads="1"/>
            </p:cNvSpPr>
            <p:nvPr/>
          </p:nvSpPr>
          <p:spPr bwMode="auto">
            <a:xfrm rot="5400000">
              <a:off x="4560" y="2640"/>
              <a:ext cx="1680" cy="48"/>
            </a:xfrm>
            <a:prstGeom prst="rect">
              <a:avLst/>
            </a:prstGeom>
            <a:solidFill>
              <a:srgbClr val="CC6600"/>
            </a:solidFill>
            <a:ln w="19050">
              <a:noFill/>
              <a:prstDash val="dash"/>
              <a:miter lim="800000"/>
            </a:ln>
            <a:effectLst>
              <a:outerShdw dist="35921" dir="2700000" algn="ctr" rotWithShape="0">
                <a:schemeClr val="bg2"/>
              </a:outerShdw>
            </a:effectLst>
          </p:spPr>
          <p:txBody>
            <a:bodyPr wrap="none" anchor="ctr"/>
            <a:lstStyle/>
            <a:p>
              <a:pPr>
                <a:defRPr/>
              </a:pPr>
              <a:endParaRPr lang="zh-CN" altLang="en-US">
                <a:solidFill>
                  <a:prstClr val="black"/>
                </a:solidFill>
                <a:ea typeface="宋体" panose="02010600030101010101" pitchFamily="2" charset="-122"/>
              </a:endParaRPr>
            </a:p>
          </p:txBody>
        </p:sp>
        <p:sp>
          <p:nvSpPr>
            <p:cNvPr id="122886" name="Rectangle 6"/>
            <p:cNvSpPr>
              <a:spLocks noChangeArrowheads="1"/>
            </p:cNvSpPr>
            <p:nvPr/>
          </p:nvSpPr>
          <p:spPr bwMode="auto">
            <a:xfrm>
              <a:off x="4848" y="2304"/>
              <a:ext cx="1680" cy="48"/>
            </a:xfrm>
            <a:prstGeom prst="rect">
              <a:avLst/>
            </a:prstGeom>
            <a:solidFill>
              <a:srgbClr val="FFCCCC"/>
            </a:solidFill>
            <a:ln w="19050">
              <a:solidFill>
                <a:srgbClr val="CC6600"/>
              </a:solidFill>
              <a:prstDash val="dash"/>
              <a:miter lim="800000"/>
            </a:ln>
            <a:effectLst>
              <a:outerShdw dist="35921" dir="2700000" algn="ctr" rotWithShape="0">
                <a:schemeClr val="bg2"/>
              </a:outerShdw>
            </a:effectLst>
          </p:spPr>
          <p:txBody>
            <a:bodyPr wrap="none" anchor="ctr"/>
            <a:lstStyle/>
            <a:p>
              <a:pPr>
                <a:defRPr/>
              </a:pPr>
              <a:endParaRPr lang="zh-CN" altLang="en-US">
                <a:solidFill>
                  <a:prstClr val="black"/>
                </a:solidFill>
                <a:ea typeface="宋体" panose="02010600030101010101" pitchFamily="2" charset="-122"/>
              </a:endParaRPr>
            </a:p>
          </p:txBody>
        </p:sp>
        <p:sp>
          <p:nvSpPr>
            <p:cNvPr id="39956" name="Rectangle 7"/>
            <p:cNvSpPr>
              <a:spLocks noChangeArrowheads="1"/>
            </p:cNvSpPr>
            <p:nvPr/>
          </p:nvSpPr>
          <p:spPr bwMode="auto">
            <a:xfrm>
              <a:off x="5598" y="2004"/>
              <a:ext cx="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srgbClr val="FF3300"/>
                  </a:solidFill>
                </a:rPr>
                <a:t>c</a:t>
              </a:r>
            </a:p>
          </p:txBody>
        </p:sp>
        <p:sp>
          <p:nvSpPr>
            <p:cNvPr id="39957" name="Rectangle 8"/>
            <p:cNvSpPr>
              <a:spLocks noChangeArrowheads="1"/>
            </p:cNvSpPr>
            <p:nvPr/>
          </p:nvSpPr>
          <p:spPr bwMode="auto">
            <a:xfrm>
              <a:off x="5184" y="2272"/>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prstClr val="black"/>
                  </a:solidFill>
                </a:rPr>
                <a:t>O</a:t>
              </a:r>
            </a:p>
          </p:txBody>
        </p:sp>
        <p:sp>
          <p:nvSpPr>
            <p:cNvPr id="39958" name="Rectangle 9"/>
            <p:cNvSpPr>
              <a:spLocks noChangeArrowheads="1"/>
            </p:cNvSpPr>
            <p:nvPr/>
          </p:nvSpPr>
          <p:spPr bwMode="auto">
            <a:xfrm>
              <a:off x="6432" y="2032"/>
              <a:ext cx="2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B</a:t>
              </a:r>
              <a:endParaRPr kumimoji="1" lang="en-US" altLang="zh-CN" b="0">
                <a:solidFill>
                  <a:prstClr val="black"/>
                </a:solidFill>
              </a:endParaRPr>
            </a:p>
          </p:txBody>
        </p:sp>
        <p:sp>
          <p:nvSpPr>
            <p:cNvPr id="39959" name="Rectangle 10"/>
            <p:cNvSpPr>
              <a:spLocks noChangeArrowheads="1"/>
            </p:cNvSpPr>
            <p:nvPr/>
          </p:nvSpPr>
          <p:spPr bwMode="auto">
            <a:xfrm>
              <a:off x="4608" y="2080"/>
              <a:ext cx="2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prstClr val="black"/>
                  </a:solidFill>
                </a:rPr>
                <a:t>A</a:t>
              </a:r>
              <a:endParaRPr kumimoji="1" lang="en-US" altLang="zh-CN" b="0">
                <a:solidFill>
                  <a:prstClr val="black"/>
                </a:solidFill>
              </a:endParaRPr>
            </a:p>
          </p:txBody>
        </p:sp>
      </p:grpSp>
      <p:sp>
        <p:nvSpPr>
          <p:cNvPr id="122891" name="Text Box 11"/>
          <p:cNvSpPr txBox="1">
            <a:spLocks noChangeArrowheads="1"/>
          </p:cNvSpPr>
          <p:nvPr/>
        </p:nvSpPr>
        <p:spPr bwMode="auto">
          <a:xfrm>
            <a:off x="395288" y="260358"/>
            <a:ext cx="251936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prstClr val="black"/>
                </a:solidFill>
              </a:rPr>
              <a:t>(2)</a:t>
            </a:r>
            <a:r>
              <a:rPr kumimoji="1" lang="zh-CN" altLang="en-US">
                <a:solidFill>
                  <a:prstClr val="black"/>
                </a:solidFill>
                <a:sym typeface="Symbol" panose="05050102010706020507" pitchFamily="18" charset="2"/>
              </a:rPr>
              <a:t>垂直位置</a:t>
            </a:r>
          </a:p>
        </p:txBody>
      </p:sp>
      <p:graphicFrame>
        <p:nvGraphicFramePr>
          <p:cNvPr id="122892" name="Object 12"/>
          <p:cNvGraphicFramePr>
            <a:graphicFrameLocks noChangeAspect="1"/>
          </p:cNvGraphicFramePr>
          <p:nvPr/>
        </p:nvGraphicFramePr>
        <p:xfrm>
          <a:off x="1403353" y="476267"/>
          <a:ext cx="2057400" cy="1179513"/>
        </p:xfrm>
        <a:graphic>
          <a:graphicData uri="http://schemas.openxmlformats.org/presentationml/2006/ole">
            <mc:AlternateContent xmlns:mc="http://schemas.openxmlformats.org/markup-compatibility/2006">
              <mc:Choice xmlns:v="urn:schemas-microsoft-com:vml" Requires="v">
                <p:oleObj spid="_x0000_s165244" name="Equation" r:id="rId3" imgW="685800" imgH="390525" progId="Equation.3">
                  <p:embed/>
                </p:oleObj>
              </mc:Choice>
              <mc:Fallback>
                <p:oleObj name="Equation" r:id="rId3" imgW="685800" imgH="390525"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403353" y="476267"/>
                        <a:ext cx="2057400" cy="1179513"/>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3" name="Object 13"/>
          <p:cNvGraphicFramePr>
            <a:graphicFrameLocks noChangeAspect="1"/>
          </p:cNvGraphicFramePr>
          <p:nvPr/>
        </p:nvGraphicFramePr>
        <p:xfrm>
          <a:off x="395288" y="1628775"/>
          <a:ext cx="3962400" cy="1106488"/>
        </p:xfrm>
        <a:graphic>
          <a:graphicData uri="http://schemas.openxmlformats.org/presentationml/2006/ole">
            <mc:AlternateContent xmlns:mc="http://schemas.openxmlformats.org/markup-compatibility/2006">
              <mc:Choice xmlns:v="urn:schemas-microsoft-com:vml" Requires="v">
                <p:oleObj spid="_x0000_s165245" name="Equation" r:id="rId5" imgW="1409700" imgH="390525" progId="Equation.3">
                  <p:embed/>
                </p:oleObj>
              </mc:Choice>
              <mc:Fallback>
                <p:oleObj name="Equation" r:id="rId5" imgW="1409700" imgH="390525"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395288" y="1628775"/>
                        <a:ext cx="3962400" cy="1106488"/>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4" name="Object 14"/>
          <p:cNvGraphicFramePr>
            <a:graphicFrameLocks noChangeAspect="1"/>
          </p:cNvGraphicFramePr>
          <p:nvPr/>
        </p:nvGraphicFramePr>
        <p:xfrm>
          <a:off x="1187453" y="2708280"/>
          <a:ext cx="3482975" cy="1123950"/>
        </p:xfrm>
        <a:graphic>
          <a:graphicData uri="http://schemas.openxmlformats.org/presentationml/2006/ole">
            <mc:AlternateContent xmlns:mc="http://schemas.openxmlformats.org/markup-compatibility/2006">
              <mc:Choice xmlns:v="urn:schemas-microsoft-com:vml" Requires="v">
                <p:oleObj spid="_x0000_s165246" name="Equation" r:id="rId7" imgW="1219200" imgH="390525" progId="Equation.3">
                  <p:embed/>
                </p:oleObj>
              </mc:Choice>
              <mc:Fallback>
                <p:oleObj name="Equation" r:id="rId7" imgW="1219200" imgH="390525"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1187453" y="2708280"/>
                        <a:ext cx="3482975" cy="1123950"/>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5" name="Object 15"/>
          <p:cNvGraphicFramePr>
            <a:graphicFrameLocks noChangeAspect="1"/>
          </p:cNvGraphicFramePr>
          <p:nvPr/>
        </p:nvGraphicFramePr>
        <p:xfrm>
          <a:off x="547688" y="3914775"/>
          <a:ext cx="4456112" cy="1149350"/>
        </p:xfrm>
        <a:graphic>
          <a:graphicData uri="http://schemas.openxmlformats.org/presentationml/2006/ole">
            <mc:AlternateContent xmlns:mc="http://schemas.openxmlformats.org/markup-compatibility/2006">
              <mc:Choice xmlns:v="urn:schemas-microsoft-com:vml" Requires="v">
                <p:oleObj spid="_x0000_s165247" name="Equation" r:id="rId9" imgW="1524000" imgH="390525" progId="Equation.3">
                  <p:embed/>
                </p:oleObj>
              </mc:Choice>
              <mc:Fallback>
                <p:oleObj name="Equation" r:id="rId9" imgW="1524000" imgH="390525"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547688" y="3914775"/>
                        <a:ext cx="4456112" cy="1149350"/>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6" name="Object 16"/>
          <p:cNvGraphicFramePr>
            <a:graphicFrameLocks noChangeAspect="1"/>
          </p:cNvGraphicFramePr>
          <p:nvPr/>
        </p:nvGraphicFramePr>
        <p:xfrm>
          <a:off x="611188" y="5229242"/>
          <a:ext cx="4189412" cy="1179513"/>
        </p:xfrm>
        <a:graphic>
          <a:graphicData uri="http://schemas.openxmlformats.org/presentationml/2006/ole">
            <mc:AlternateContent xmlns:mc="http://schemas.openxmlformats.org/markup-compatibility/2006">
              <mc:Choice xmlns:v="urn:schemas-microsoft-com:vml" Requires="v">
                <p:oleObj spid="_x0000_s165248" name="Equation" r:id="rId11" imgW="1400175" imgH="390525" progId="Equation.3">
                  <p:embed/>
                </p:oleObj>
              </mc:Choice>
              <mc:Fallback>
                <p:oleObj name="Equation" r:id="rId11" imgW="1400175" imgH="390525" progId="Equation.3">
                  <p:embed/>
                  <p:pic>
                    <p:nvPicPr>
                      <p:cNvPr id="0" name=""/>
                      <p:cNvPicPr>
                        <a:picLocks noChangeAspect="1" noChangeArrowheads="1"/>
                      </p:cNvPicPr>
                      <p:nvPr/>
                    </p:nvPicPr>
                    <p:blipFill>
                      <a:blip r:embed="rId12">
                        <a:lum contrast="100000"/>
                        <a:extLst>
                          <a:ext uri="{28A0092B-C50C-407E-A947-70E740481C1C}">
                            <a14:useLocalDpi xmlns:a14="http://schemas.microsoft.com/office/drawing/2010/main" val="0"/>
                          </a:ext>
                        </a:extLst>
                      </a:blip>
                      <a:srcRect/>
                      <a:stretch>
                        <a:fillRect/>
                      </a:stretch>
                    </p:blipFill>
                    <p:spPr bwMode="auto">
                      <a:xfrm>
                        <a:off x="611188" y="5229242"/>
                        <a:ext cx="4189412" cy="1179513"/>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7" name="Object 17"/>
          <p:cNvGraphicFramePr>
            <a:graphicFrameLocks noChangeAspect="1"/>
          </p:cNvGraphicFramePr>
          <p:nvPr/>
        </p:nvGraphicFramePr>
        <p:xfrm>
          <a:off x="6588142" y="4149742"/>
          <a:ext cx="1827213" cy="1331913"/>
        </p:xfrm>
        <a:graphic>
          <a:graphicData uri="http://schemas.openxmlformats.org/presentationml/2006/ole">
            <mc:AlternateContent xmlns:mc="http://schemas.openxmlformats.org/markup-compatibility/2006">
              <mc:Choice xmlns:v="urn:schemas-microsoft-com:vml" Requires="v">
                <p:oleObj spid="_x0000_s165249" name="Equation" r:id="rId13" imgW="609600" imgH="447675" progId="Equation.3">
                  <p:embed/>
                </p:oleObj>
              </mc:Choice>
              <mc:Fallback>
                <p:oleObj name="Equation" r:id="rId13" imgW="609600" imgH="447675" progId="Equation.3">
                  <p:embed/>
                  <p:pic>
                    <p:nvPicPr>
                      <p:cNvPr id="0" name=""/>
                      <p:cNvPicPr>
                        <a:picLocks noChangeAspect="1" noChangeArrowheads="1"/>
                      </p:cNvPicPr>
                      <p:nvPr/>
                    </p:nvPicPr>
                    <p:blipFill>
                      <a:blip r:embed="rId14">
                        <a:lum contrast="100000"/>
                        <a:extLst>
                          <a:ext uri="{28A0092B-C50C-407E-A947-70E740481C1C}">
                            <a14:useLocalDpi xmlns:a14="http://schemas.microsoft.com/office/drawing/2010/main" val="0"/>
                          </a:ext>
                        </a:extLst>
                      </a:blip>
                      <a:srcRect/>
                      <a:stretch>
                        <a:fillRect/>
                      </a:stretch>
                    </p:blipFill>
                    <p:spPr bwMode="auto">
                      <a:xfrm>
                        <a:off x="6588142" y="4149742"/>
                        <a:ext cx="1827213" cy="1331913"/>
                      </a:xfrm>
                      <a:prstGeom prst="rect">
                        <a:avLst/>
                      </a:prstGeom>
                      <a:noFill/>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aphicFrame>
        <p:nvGraphicFramePr>
          <p:cNvPr id="122898" name="Object 18"/>
          <p:cNvGraphicFramePr>
            <a:graphicFrameLocks noChangeAspect="1"/>
          </p:cNvGraphicFramePr>
          <p:nvPr/>
        </p:nvGraphicFramePr>
        <p:xfrm>
          <a:off x="6659563" y="5661029"/>
          <a:ext cx="1143000" cy="533400"/>
        </p:xfrm>
        <a:graphic>
          <a:graphicData uri="http://schemas.openxmlformats.org/presentationml/2006/ole">
            <mc:AlternateContent xmlns:mc="http://schemas.openxmlformats.org/markup-compatibility/2006">
              <mc:Choice xmlns:v="urn:schemas-microsoft-com:vml" Requires="v">
                <p:oleObj spid="_x0000_s165250" name="Equation" r:id="rId15" imgW="381000" imgH="180975" progId="Equation.3">
                  <p:embed/>
                </p:oleObj>
              </mc:Choice>
              <mc:Fallback>
                <p:oleObj name="Equation" r:id="rId15" imgW="381000" imgH="180975" progId="Equation.3">
                  <p:embed/>
                  <p:pic>
                    <p:nvPicPr>
                      <p:cNvPr id="0" name=""/>
                      <p:cNvPicPr>
                        <a:picLocks noChangeAspect="1" noChangeArrowheads="1"/>
                      </p:cNvPicPr>
                      <p:nvPr/>
                    </p:nvPicPr>
                    <p:blipFill>
                      <a:blip r:embed="rId16">
                        <a:lum contrast="100000"/>
                        <a:extLst>
                          <a:ext uri="{28A0092B-C50C-407E-A947-70E740481C1C}">
                            <a14:useLocalDpi xmlns:a14="http://schemas.microsoft.com/office/drawing/2010/main" val="0"/>
                          </a:ext>
                        </a:extLst>
                      </a:blip>
                      <a:srcRect/>
                      <a:stretch>
                        <a:fillRect/>
                      </a:stretch>
                    </p:blipFill>
                    <p:spPr bwMode="auto">
                      <a:xfrm>
                        <a:off x="6659563" y="5661029"/>
                        <a:ext cx="1143000" cy="533400"/>
                      </a:xfrm>
                      <a:prstGeom prst="rect">
                        <a:avLst/>
                      </a:prstGeom>
                      <a:noFill/>
                      <a:effectLst/>
                      <a:extLst>
                        <a:ext uri="{909E8E84-426E-40DD-AFC4-6F175D3DCCD1}">
                          <a14:hiddenFill xmlns:a14="http://schemas.microsoft.com/office/drawing/2010/main">
                            <a:solidFill>
                              <a:srgbClr val="FFCCCC"/>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grpSp>
        <p:nvGrpSpPr>
          <p:cNvPr id="3" name="Group 19"/>
          <p:cNvGrpSpPr/>
          <p:nvPr/>
        </p:nvGrpSpPr>
        <p:grpSpPr bwMode="auto">
          <a:xfrm>
            <a:off x="6000750" y="1052479"/>
            <a:ext cx="2819400" cy="522768"/>
            <a:chOff x="3600" y="857"/>
            <a:chExt cx="1680" cy="286"/>
          </a:xfrm>
        </p:grpSpPr>
        <p:sp>
          <p:nvSpPr>
            <p:cNvPr id="39952" name="Rectangle 20"/>
            <p:cNvSpPr>
              <a:spLocks noChangeArrowheads="1"/>
            </p:cNvSpPr>
            <p:nvPr/>
          </p:nvSpPr>
          <p:spPr bwMode="auto">
            <a:xfrm rot="1836886">
              <a:off x="3600" y="1056"/>
              <a:ext cx="1680" cy="48"/>
            </a:xfrm>
            <a:prstGeom prst="rect">
              <a:avLst/>
            </a:prstGeom>
            <a:gradFill rotWithShape="0">
              <a:gsLst>
                <a:gs pos="0">
                  <a:srgbClr val="764700"/>
                </a:gs>
                <a:gs pos="100000">
                  <a:srgbClr val="FF9900"/>
                </a:gs>
              </a:gsLst>
              <a:lin ang="18900000" scaled="1"/>
            </a:gradFill>
            <a:ln w="9525" cap="rnd">
              <a:solidFill>
                <a:srgbClr val="FF9900"/>
              </a:solidFill>
              <a:prstDash val="sysDot"/>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39953" name="Rectangle 21"/>
            <p:cNvSpPr>
              <a:spLocks noChangeArrowheads="1"/>
            </p:cNvSpPr>
            <p:nvPr/>
          </p:nvSpPr>
          <p:spPr bwMode="auto">
            <a:xfrm>
              <a:off x="4416" y="857"/>
              <a:ext cx="22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i="1">
                  <a:solidFill>
                    <a:prstClr val="black"/>
                  </a:solidFill>
                  <a:sym typeface="Symbol" panose="05050102010706020507" pitchFamily="18" charset="2"/>
                </a:rPr>
                <a:t></a:t>
              </a:r>
            </a:p>
          </p:txBody>
        </p:sp>
      </p:grpSp>
      <p:sp>
        <p:nvSpPr>
          <p:cNvPr id="122902" name="AutoShape 22"/>
          <p:cNvSpPr>
            <a:spLocks noChangeArrowheads="1"/>
          </p:cNvSpPr>
          <p:nvPr/>
        </p:nvSpPr>
        <p:spPr bwMode="auto">
          <a:xfrm>
            <a:off x="5580063" y="4797425"/>
            <a:ext cx="647700" cy="144463"/>
          </a:xfrm>
          <a:prstGeom prst="rightArrow">
            <a:avLst>
              <a:gd name="adj1" fmla="val 43750"/>
              <a:gd name="adj2" fmla="val 111050"/>
            </a:avLst>
          </a:prstGeom>
          <a:solidFill>
            <a:schemeClr val="accent1"/>
          </a:solidFill>
          <a:ln w="9525">
            <a:solidFill>
              <a:schemeClr val="tx1"/>
            </a:solidFill>
            <a:miter lim="800000"/>
          </a:ln>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122903" name="Line 23"/>
          <p:cNvSpPr>
            <a:spLocks noChangeShapeType="1"/>
          </p:cNvSpPr>
          <p:nvPr/>
        </p:nvSpPr>
        <p:spPr bwMode="auto">
          <a:xfrm>
            <a:off x="7402513" y="1462088"/>
            <a:ext cx="0" cy="60960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wrap="none" lIns="91271" tIns="45638" rIns="91271" bIns="45638" anchor="ctr"/>
          <a:lstStyle/>
          <a:p>
            <a:endParaRPr lang="zh-CN" altLang="en-US">
              <a:solidFill>
                <a:prstClr val="black"/>
              </a:solidFill>
              <a:ea typeface="宋体" panose="02010600030101010101" pitchFamily="2" charset="-122"/>
            </a:endParaRPr>
          </a:p>
        </p:txBody>
      </p:sp>
      <p:graphicFrame>
        <p:nvGraphicFramePr>
          <p:cNvPr id="122904" name="Object 24"/>
          <p:cNvGraphicFramePr>
            <a:graphicFrameLocks noChangeAspect="1"/>
          </p:cNvGraphicFramePr>
          <p:nvPr/>
        </p:nvGraphicFramePr>
        <p:xfrm>
          <a:off x="7462838" y="1909763"/>
          <a:ext cx="609600" cy="514350"/>
        </p:xfrm>
        <a:graphic>
          <a:graphicData uri="http://schemas.openxmlformats.org/presentationml/2006/ole">
            <mc:AlternateContent xmlns:mc="http://schemas.openxmlformats.org/markup-compatibility/2006">
              <mc:Choice xmlns:v="urn:schemas-microsoft-com:vml" Requires="v">
                <p:oleObj spid="_x0000_s165251" name="Equation" r:id="rId17" imgW="241300" imgH="203200" progId="Equation.3">
                  <p:embed/>
                </p:oleObj>
              </mc:Choice>
              <mc:Fallback>
                <p:oleObj name="Equation" r:id="rId17" imgW="241300" imgH="203200" progId="Equation.3">
                  <p:embed/>
                  <p:pic>
                    <p:nvPicPr>
                      <p:cNvPr id="0" name=""/>
                      <p:cNvPicPr>
                        <a:picLocks noChangeAspect="1" noChangeArrowheads="1"/>
                      </p:cNvPicPr>
                      <p:nvPr/>
                    </p:nvPicPr>
                    <p:blipFill>
                      <a:blip r:embed="rId18">
                        <a:lum contrast="100000"/>
                        <a:extLst>
                          <a:ext uri="{28A0092B-C50C-407E-A947-70E740481C1C}">
                            <a14:useLocalDpi xmlns:a14="http://schemas.microsoft.com/office/drawing/2010/main" val="0"/>
                          </a:ext>
                        </a:extLst>
                      </a:blip>
                      <a:srcRect/>
                      <a:stretch>
                        <a:fillRect/>
                      </a:stretch>
                    </p:blipFill>
                    <p:spPr bwMode="auto">
                      <a:xfrm>
                        <a:off x="7462838" y="1909763"/>
                        <a:ext cx="6096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05" name="Object 25"/>
          <p:cNvGraphicFramePr>
            <a:graphicFrameLocks noChangeAspect="1"/>
          </p:cNvGraphicFramePr>
          <p:nvPr/>
        </p:nvGraphicFramePr>
        <p:xfrm>
          <a:off x="4284663" y="1628775"/>
          <a:ext cx="2355850" cy="1106488"/>
        </p:xfrm>
        <a:graphic>
          <a:graphicData uri="http://schemas.openxmlformats.org/presentationml/2006/ole">
            <mc:AlternateContent xmlns:mc="http://schemas.openxmlformats.org/markup-compatibility/2006">
              <mc:Choice xmlns:v="urn:schemas-microsoft-com:vml" Requires="v">
                <p:oleObj spid="_x0000_s165252" name="Equation" r:id="rId19" imgW="838200" imgH="390525" progId="Equation.3">
                  <p:embed/>
                </p:oleObj>
              </mc:Choice>
              <mc:Fallback>
                <p:oleObj name="Equation" r:id="rId19" imgW="838200" imgH="390525" progId="Equation.3">
                  <p:embed/>
                  <p:pic>
                    <p:nvPicPr>
                      <p:cNvPr id="0" name=""/>
                      <p:cNvPicPr>
                        <a:picLocks noChangeAspect="1" noChangeArrowheads="1"/>
                      </p:cNvPicPr>
                      <p:nvPr/>
                    </p:nvPicPr>
                    <p:blipFill>
                      <a:blip r:embed="rId20">
                        <a:lum contrast="100000"/>
                        <a:extLst>
                          <a:ext uri="{28A0092B-C50C-407E-A947-70E740481C1C}">
                            <a14:useLocalDpi xmlns:a14="http://schemas.microsoft.com/office/drawing/2010/main" val="0"/>
                          </a:ext>
                        </a:extLst>
                      </a:blip>
                      <a:srcRect/>
                      <a:stretch>
                        <a:fillRect/>
                      </a:stretch>
                    </p:blipFill>
                    <p:spPr bwMode="auto">
                      <a:xfrm>
                        <a:off x="4284663" y="1628775"/>
                        <a:ext cx="2355850" cy="1106488"/>
                      </a:xfrm>
                      <a:prstGeom prst="rect">
                        <a:avLst/>
                      </a:prstGeom>
                      <a:noFill/>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254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861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895"/>
                                        </p:tgtEl>
                                        <p:attrNameLst>
                                          <p:attrName>style.visibility</p:attrName>
                                        </p:attrNameLst>
                                      </p:cBhvr>
                                      <p:to>
                                        <p:strVal val="visible"/>
                                      </p:to>
                                    </p:set>
                                    <p:anim calcmode="lin" valueType="num">
                                      <p:cBhvr additive="base">
                                        <p:cTn id="7" dur="500" fill="hold"/>
                                        <p:tgtEl>
                                          <p:spTgt spid="122895"/>
                                        </p:tgtEl>
                                        <p:attrNameLst>
                                          <p:attrName>ppt_x</p:attrName>
                                        </p:attrNameLst>
                                      </p:cBhvr>
                                      <p:tavLst>
                                        <p:tav tm="0">
                                          <p:val>
                                            <p:strVal val="#ppt_x"/>
                                          </p:val>
                                        </p:tav>
                                        <p:tav tm="100000">
                                          <p:val>
                                            <p:strVal val="#ppt_x"/>
                                          </p:val>
                                        </p:tav>
                                      </p:tavLst>
                                    </p:anim>
                                    <p:anim calcmode="lin" valueType="num">
                                      <p:cBhvr additive="base">
                                        <p:cTn id="8" dur="500" fill="hold"/>
                                        <p:tgtEl>
                                          <p:spTgt spid="12289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896"/>
                                        </p:tgtEl>
                                        <p:attrNameLst>
                                          <p:attrName>style.visibility</p:attrName>
                                        </p:attrNameLst>
                                      </p:cBhvr>
                                      <p:to>
                                        <p:strVal val="visible"/>
                                      </p:to>
                                    </p:set>
                                    <p:anim calcmode="lin" valueType="num">
                                      <p:cBhvr additive="base">
                                        <p:cTn id="11" dur="500" fill="hold"/>
                                        <p:tgtEl>
                                          <p:spTgt spid="122896"/>
                                        </p:tgtEl>
                                        <p:attrNameLst>
                                          <p:attrName>ppt_x</p:attrName>
                                        </p:attrNameLst>
                                      </p:cBhvr>
                                      <p:tavLst>
                                        <p:tav tm="0">
                                          <p:val>
                                            <p:strVal val="#ppt_x"/>
                                          </p:val>
                                        </p:tav>
                                        <p:tav tm="100000">
                                          <p:val>
                                            <p:strVal val="#ppt_x"/>
                                          </p:val>
                                        </p:tav>
                                      </p:tavLst>
                                    </p:anim>
                                    <p:anim calcmode="lin" valueType="num">
                                      <p:cBhvr additive="base">
                                        <p:cTn id="12" dur="500" fill="hold"/>
                                        <p:tgtEl>
                                          <p:spTgt spid="12289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897"/>
                                        </p:tgtEl>
                                        <p:attrNameLst>
                                          <p:attrName>style.visibility</p:attrName>
                                        </p:attrNameLst>
                                      </p:cBhvr>
                                      <p:to>
                                        <p:strVal val="visible"/>
                                      </p:to>
                                    </p:set>
                                    <p:anim calcmode="lin" valueType="num">
                                      <p:cBhvr additive="base">
                                        <p:cTn id="15" dur="500" fill="hold"/>
                                        <p:tgtEl>
                                          <p:spTgt spid="122897"/>
                                        </p:tgtEl>
                                        <p:attrNameLst>
                                          <p:attrName>ppt_x</p:attrName>
                                        </p:attrNameLst>
                                      </p:cBhvr>
                                      <p:tavLst>
                                        <p:tav tm="0">
                                          <p:val>
                                            <p:strVal val="#ppt_x"/>
                                          </p:val>
                                        </p:tav>
                                        <p:tav tm="100000">
                                          <p:val>
                                            <p:strVal val="#ppt_x"/>
                                          </p:val>
                                        </p:tav>
                                      </p:tavLst>
                                    </p:anim>
                                    <p:anim calcmode="lin" valueType="num">
                                      <p:cBhvr additive="base">
                                        <p:cTn id="16" dur="500" fill="hold"/>
                                        <p:tgtEl>
                                          <p:spTgt spid="12289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898"/>
                                        </p:tgtEl>
                                        <p:attrNameLst>
                                          <p:attrName>style.visibility</p:attrName>
                                        </p:attrNameLst>
                                      </p:cBhvr>
                                      <p:to>
                                        <p:strVal val="visible"/>
                                      </p:to>
                                    </p:set>
                                    <p:anim calcmode="lin" valueType="num">
                                      <p:cBhvr additive="base">
                                        <p:cTn id="19" dur="500" fill="hold"/>
                                        <p:tgtEl>
                                          <p:spTgt spid="122898"/>
                                        </p:tgtEl>
                                        <p:attrNameLst>
                                          <p:attrName>ppt_x</p:attrName>
                                        </p:attrNameLst>
                                      </p:cBhvr>
                                      <p:tavLst>
                                        <p:tav tm="0">
                                          <p:val>
                                            <p:strVal val="#ppt_x"/>
                                          </p:val>
                                        </p:tav>
                                        <p:tav tm="100000">
                                          <p:val>
                                            <p:strVal val="#ppt_x"/>
                                          </p:val>
                                        </p:tav>
                                      </p:tavLst>
                                    </p:anim>
                                    <p:anim calcmode="lin" valueType="num">
                                      <p:cBhvr additive="base">
                                        <p:cTn id="20" dur="500" fill="hold"/>
                                        <p:tgtEl>
                                          <p:spTgt spid="12289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2902"/>
                                        </p:tgtEl>
                                        <p:attrNameLst>
                                          <p:attrName>style.visibility</p:attrName>
                                        </p:attrNameLst>
                                      </p:cBhvr>
                                      <p:to>
                                        <p:strVal val="visible"/>
                                      </p:to>
                                    </p:set>
                                    <p:anim calcmode="lin" valueType="num">
                                      <p:cBhvr additive="base">
                                        <p:cTn id="23" dur="500" fill="hold"/>
                                        <p:tgtEl>
                                          <p:spTgt spid="122902"/>
                                        </p:tgtEl>
                                        <p:attrNameLst>
                                          <p:attrName>ppt_x</p:attrName>
                                        </p:attrNameLst>
                                      </p:cBhvr>
                                      <p:tavLst>
                                        <p:tav tm="0">
                                          <p:val>
                                            <p:strVal val="#ppt_x"/>
                                          </p:val>
                                        </p:tav>
                                        <p:tav tm="100000">
                                          <p:val>
                                            <p:strVal val="#ppt_x"/>
                                          </p:val>
                                        </p:tav>
                                      </p:tavLst>
                                    </p:anim>
                                    <p:anim calcmode="lin" valueType="num">
                                      <p:cBhvr additive="base">
                                        <p:cTn id="24" dur="500" fill="hold"/>
                                        <p:tgtEl>
                                          <p:spTgt spid="122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1027"/>
          <p:cNvSpPr txBox="1">
            <a:spLocks noChangeArrowheads="1"/>
          </p:cNvSpPr>
          <p:nvPr/>
        </p:nvSpPr>
        <p:spPr bwMode="auto">
          <a:xfrm>
            <a:off x="400050" y="38101"/>
            <a:ext cx="4229100" cy="68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en-US" altLang="zh-CN" sz="3200">
                <a:solidFill>
                  <a:srgbClr val="0000FF"/>
                </a:solidFill>
              </a:rPr>
              <a:t>[</a:t>
            </a:r>
            <a:r>
              <a:rPr lang="zh-CN" altLang="en-US" sz="3200">
                <a:solidFill>
                  <a:srgbClr val="0000FF"/>
                </a:solidFill>
              </a:rPr>
              <a:t>例</a:t>
            </a:r>
            <a:r>
              <a:rPr lang="en-US" altLang="zh-CN" sz="3200">
                <a:solidFill>
                  <a:srgbClr val="0000FF"/>
                </a:solidFill>
              </a:rPr>
              <a:t>]</a:t>
            </a:r>
            <a:r>
              <a:rPr lang="zh-CN" altLang="en-US" sz="3200">
                <a:solidFill>
                  <a:srgbClr val="0000FF"/>
                </a:solidFill>
              </a:rPr>
              <a:t>已知：</a:t>
            </a:r>
            <a:r>
              <a:rPr lang="zh-CN" altLang="en-US" sz="3200">
                <a:solidFill>
                  <a:srgbClr val="000000"/>
                </a:solidFill>
              </a:rPr>
              <a:t>如图示，</a:t>
            </a:r>
            <a:endParaRPr lang="zh-CN" altLang="en-US" sz="3200" b="0">
              <a:solidFill>
                <a:prstClr val="black"/>
              </a:solidFill>
            </a:endParaRPr>
          </a:p>
        </p:txBody>
      </p:sp>
      <p:grpSp>
        <p:nvGrpSpPr>
          <p:cNvPr id="2" name="Group 1030"/>
          <p:cNvGrpSpPr/>
          <p:nvPr/>
        </p:nvGrpSpPr>
        <p:grpSpPr bwMode="auto">
          <a:xfrm>
            <a:off x="5035550" y="742952"/>
            <a:ext cx="2184400" cy="579438"/>
            <a:chOff x="3064" y="600"/>
            <a:chExt cx="1376" cy="365"/>
          </a:xfrm>
        </p:grpSpPr>
        <p:graphicFrame>
          <p:nvGraphicFramePr>
            <p:cNvPr id="40967" name="Object 7"/>
            <p:cNvGraphicFramePr>
              <a:graphicFrameLocks noChangeAspect="1"/>
            </p:cNvGraphicFramePr>
            <p:nvPr/>
          </p:nvGraphicFramePr>
          <p:xfrm>
            <a:off x="3064" y="609"/>
            <a:ext cx="1177" cy="312"/>
          </p:xfrm>
          <a:graphic>
            <a:graphicData uri="http://schemas.openxmlformats.org/presentationml/2006/ole">
              <mc:AlternateContent xmlns:mc="http://schemas.openxmlformats.org/markup-compatibility/2006">
                <mc:Choice xmlns:v="urn:schemas-microsoft-com:vml" Requires="v">
                  <p:oleObj spid="_x0000_s166142" name="公式" r:id="rId4" imgW="1244600" imgH="330200" progId="Equation.3">
                    <p:embed/>
                  </p:oleObj>
                </mc:Choice>
                <mc:Fallback>
                  <p:oleObj name="公式" r:id="rId4" imgW="12446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 y="609"/>
                          <a:ext cx="1177"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1" name="Text Box 1029"/>
            <p:cNvSpPr txBox="1">
              <a:spLocks noChangeArrowheads="1"/>
            </p:cNvSpPr>
            <p:nvPr/>
          </p:nvSpPr>
          <p:spPr bwMode="auto">
            <a:xfrm>
              <a:off x="4224" y="600"/>
              <a:ext cx="2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prstClr val="black"/>
                  </a:solidFill>
                </a:rPr>
                <a:t>。</a:t>
              </a:r>
            </a:p>
          </p:txBody>
        </p:sp>
      </p:grpSp>
      <p:grpSp>
        <p:nvGrpSpPr>
          <p:cNvPr id="3" name="Group 1056"/>
          <p:cNvGrpSpPr/>
          <p:nvPr/>
        </p:nvGrpSpPr>
        <p:grpSpPr bwMode="auto">
          <a:xfrm>
            <a:off x="709613" y="1220788"/>
            <a:ext cx="3302000" cy="2341562"/>
            <a:chOff x="279" y="1045"/>
            <a:chExt cx="2080" cy="1475"/>
          </a:xfrm>
        </p:grpSpPr>
        <p:sp>
          <p:nvSpPr>
            <p:cNvPr id="40986" name="Text Box 1033"/>
            <p:cNvSpPr txBox="1">
              <a:spLocks noChangeArrowheads="1"/>
            </p:cNvSpPr>
            <p:nvPr/>
          </p:nvSpPr>
          <p:spPr bwMode="auto">
            <a:xfrm>
              <a:off x="1020" y="1360"/>
              <a:ext cx="53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8000"/>
                  </a:solidFill>
                  <a:latin typeface="宋体" panose="02010600030101010101" pitchFamily="2" charset="-122"/>
                </a:rPr>
                <a:t>θ</a:t>
              </a:r>
              <a:endParaRPr lang="en-US" altLang="zh-CN" sz="3200" i="1">
                <a:solidFill>
                  <a:srgbClr val="008000"/>
                </a:solidFill>
              </a:endParaRPr>
            </a:p>
          </p:txBody>
        </p:sp>
        <p:sp>
          <p:nvSpPr>
            <p:cNvPr id="40987" name="Rectangle 1034"/>
            <p:cNvSpPr>
              <a:spLocks noChangeArrowheads="1"/>
            </p:cNvSpPr>
            <p:nvPr/>
          </p:nvSpPr>
          <p:spPr bwMode="auto">
            <a:xfrm>
              <a:off x="412" y="1399"/>
              <a:ext cx="1752" cy="46"/>
            </a:xfrm>
            <a:prstGeom prst="rect">
              <a:avLst/>
            </a:prstGeom>
            <a:noFill/>
            <a:ln w="28575">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0988" name="Rectangle 1035"/>
            <p:cNvSpPr>
              <a:spLocks noChangeArrowheads="1"/>
            </p:cNvSpPr>
            <p:nvPr/>
          </p:nvSpPr>
          <p:spPr bwMode="auto">
            <a:xfrm rot="2169817">
              <a:off x="320" y="1660"/>
              <a:ext cx="1752" cy="41"/>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0989" name="Text Box 1036"/>
            <p:cNvSpPr txBox="1">
              <a:spLocks noChangeArrowheads="1"/>
            </p:cNvSpPr>
            <p:nvPr/>
          </p:nvSpPr>
          <p:spPr bwMode="auto">
            <a:xfrm>
              <a:off x="713" y="1045"/>
              <a:ext cx="420"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600" b="0">
                  <a:solidFill>
                    <a:srgbClr val="0000FF"/>
                  </a:solidFill>
                </a:rPr>
                <a:t>·</a:t>
              </a:r>
            </a:p>
          </p:txBody>
        </p:sp>
        <p:sp>
          <p:nvSpPr>
            <p:cNvPr id="40990" name="Text Box 1037"/>
            <p:cNvSpPr txBox="1">
              <a:spLocks noChangeArrowheads="1"/>
            </p:cNvSpPr>
            <p:nvPr/>
          </p:nvSpPr>
          <p:spPr bwMode="auto">
            <a:xfrm>
              <a:off x="1109" y="1336"/>
              <a:ext cx="42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600" b="0">
                  <a:solidFill>
                    <a:srgbClr val="FF0000"/>
                  </a:solidFill>
                </a:rPr>
                <a:t>·</a:t>
              </a:r>
            </a:p>
          </p:txBody>
        </p:sp>
        <p:sp>
          <p:nvSpPr>
            <p:cNvPr id="40991" name="Freeform 1038"/>
            <p:cNvSpPr/>
            <p:nvPr/>
          </p:nvSpPr>
          <p:spPr bwMode="auto">
            <a:xfrm>
              <a:off x="1099" y="1440"/>
              <a:ext cx="46" cy="134"/>
            </a:xfrm>
            <a:custGeom>
              <a:avLst/>
              <a:gdLst>
                <a:gd name="T0" fmla="*/ 1 w 90"/>
                <a:gd name="T1" fmla="*/ 0 h 260"/>
                <a:gd name="T2" fmla="*/ 1 w 90"/>
                <a:gd name="T3" fmla="*/ 1 h 260"/>
                <a:gd name="T4" fmla="*/ 0 w 90"/>
                <a:gd name="T5" fmla="*/ 1 h 260"/>
                <a:gd name="T6" fmla="*/ 0 60000 65536"/>
                <a:gd name="T7" fmla="*/ 0 60000 65536"/>
                <a:gd name="T8" fmla="*/ 0 60000 65536"/>
                <a:gd name="T9" fmla="*/ 0 w 90"/>
                <a:gd name="T10" fmla="*/ 0 h 260"/>
                <a:gd name="T11" fmla="*/ 90 w 90"/>
                <a:gd name="T12" fmla="*/ 260 h 260"/>
              </a:gdLst>
              <a:ahLst/>
              <a:cxnLst>
                <a:cxn ang="T6">
                  <a:pos x="T0" y="T1"/>
                </a:cxn>
                <a:cxn ang="T7">
                  <a:pos x="T2" y="T3"/>
                </a:cxn>
                <a:cxn ang="T8">
                  <a:pos x="T4" y="T5"/>
                </a:cxn>
              </a:cxnLst>
              <a:rect l="T9" t="T10" r="T11" b="T12"/>
              <a:pathLst>
                <a:path w="90" h="260">
                  <a:moveTo>
                    <a:pt x="60" y="0"/>
                  </a:moveTo>
                  <a:cubicBezTo>
                    <a:pt x="75" y="38"/>
                    <a:pt x="90" y="77"/>
                    <a:pt x="80" y="120"/>
                  </a:cubicBezTo>
                  <a:cubicBezTo>
                    <a:pt x="70" y="163"/>
                    <a:pt x="35" y="211"/>
                    <a:pt x="0" y="260"/>
                  </a:cubicBezTo>
                </a:path>
              </a:pathLst>
            </a:cu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0992" name="Freeform 1039"/>
            <p:cNvSpPr/>
            <p:nvPr/>
          </p:nvSpPr>
          <p:spPr bwMode="auto">
            <a:xfrm>
              <a:off x="1908" y="2100"/>
              <a:ext cx="144" cy="287"/>
            </a:xfrm>
            <a:custGeom>
              <a:avLst/>
              <a:gdLst>
                <a:gd name="T0" fmla="*/ 1 w 280"/>
                <a:gd name="T1" fmla="*/ 0 h 560"/>
                <a:gd name="T2" fmla="*/ 1 w 280"/>
                <a:gd name="T3" fmla="*/ 1 h 560"/>
                <a:gd name="T4" fmla="*/ 0 w 280"/>
                <a:gd name="T5" fmla="*/ 1 h 560"/>
                <a:gd name="T6" fmla="*/ 0 60000 65536"/>
                <a:gd name="T7" fmla="*/ 0 60000 65536"/>
                <a:gd name="T8" fmla="*/ 0 60000 65536"/>
                <a:gd name="T9" fmla="*/ 0 w 280"/>
                <a:gd name="T10" fmla="*/ 0 h 560"/>
                <a:gd name="T11" fmla="*/ 280 w 280"/>
                <a:gd name="T12" fmla="*/ 560 h 560"/>
              </a:gdLst>
              <a:ahLst/>
              <a:cxnLst>
                <a:cxn ang="T6">
                  <a:pos x="T0" y="T1"/>
                </a:cxn>
                <a:cxn ang="T7">
                  <a:pos x="T2" y="T3"/>
                </a:cxn>
                <a:cxn ang="T8">
                  <a:pos x="T4" y="T5"/>
                </a:cxn>
              </a:cxnLst>
              <a:rect l="T9" t="T10" r="T11" b="T12"/>
              <a:pathLst>
                <a:path w="280" h="560">
                  <a:moveTo>
                    <a:pt x="280" y="0"/>
                  </a:moveTo>
                  <a:cubicBezTo>
                    <a:pt x="273" y="93"/>
                    <a:pt x="267" y="187"/>
                    <a:pt x="220" y="280"/>
                  </a:cubicBezTo>
                  <a:cubicBezTo>
                    <a:pt x="173" y="373"/>
                    <a:pt x="86" y="466"/>
                    <a:pt x="0" y="560"/>
                  </a:cubicBezTo>
                </a:path>
              </a:pathLst>
            </a:custGeom>
            <a:noFill/>
            <a:ln w="28575">
              <a:solidFill>
                <a:srgbClr val="000000"/>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0993" name="Text Box 1040"/>
            <p:cNvSpPr txBox="1">
              <a:spLocks noChangeArrowheads="1"/>
            </p:cNvSpPr>
            <p:nvPr/>
          </p:nvSpPr>
          <p:spPr bwMode="auto">
            <a:xfrm>
              <a:off x="1918" y="2059"/>
              <a:ext cx="44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00"/>
                  </a:solidFill>
                  <a:latin typeface="宋体" panose="02010600030101010101" pitchFamily="2" charset="-122"/>
                </a:rPr>
                <a:t>ω</a:t>
              </a:r>
              <a:endParaRPr lang="en-US" altLang="zh-CN" sz="3200" i="1">
                <a:solidFill>
                  <a:srgbClr val="000000"/>
                </a:solidFill>
              </a:endParaRPr>
            </a:p>
          </p:txBody>
        </p:sp>
        <p:sp>
          <p:nvSpPr>
            <p:cNvPr id="40994" name="Text Box 1041"/>
            <p:cNvSpPr txBox="1">
              <a:spLocks noChangeArrowheads="1"/>
            </p:cNvSpPr>
            <p:nvPr/>
          </p:nvSpPr>
          <p:spPr bwMode="auto">
            <a:xfrm>
              <a:off x="728" y="1125"/>
              <a:ext cx="600"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80000"/>
                </a:lnSpc>
              </a:pPr>
              <a:r>
                <a:rPr lang="zh-CN" altLang="en-US">
                  <a:solidFill>
                    <a:srgbClr val="0000FF"/>
                  </a:solidFill>
                </a:rPr>
                <a:t>轴</a:t>
              </a:r>
              <a:r>
                <a:rPr lang="en-US" altLang="zh-CN" i="1">
                  <a:solidFill>
                    <a:srgbClr val="0000FF"/>
                  </a:solidFill>
                </a:rPr>
                <a:t>O</a:t>
              </a:r>
              <a:endParaRPr lang="en-US" altLang="zh-CN">
                <a:solidFill>
                  <a:srgbClr val="0000FF"/>
                </a:solidFill>
              </a:endParaRPr>
            </a:p>
          </p:txBody>
        </p:sp>
        <p:sp>
          <p:nvSpPr>
            <p:cNvPr id="40995" name="Text Box 1042"/>
            <p:cNvSpPr txBox="1">
              <a:spLocks noChangeArrowheads="1"/>
            </p:cNvSpPr>
            <p:nvPr/>
          </p:nvSpPr>
          <p:spPr bwMode="auto">
            <a:xfrm>
              <a:off x="1053" y="1711"/>
              <a:ext cx="409"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0000"/>
                  </a:solidFill>
                </a:rPr>
                <a:t>C</a:t>
              </a:r>
            </a:p>
          </p:txBody>
        </p:sp>
        <p:sp>
          <p:nvSpPr>
            <p:cNvPr id="40996" name="Text Box 1043"/>
            <p:cNvSpPr txBox="1">
              <a:spLocks noChangeArrowheads="1"/>
            </p:cNvSpPr>
            <p:nvPr/>
          </p:nvSpPr>
          <p:spPr bwMode="auto">
            <a:xfrm>
              <a:off x="279" y="1396"/>
              <a:ext cx="37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A</a:t>
              </a:r>
            </a:p>
          </p:txBody>
        </p:sp>
        <p:sp>
          <p:nvSpPr>
            <p:cNvPr id="40997" name="Text Box 1044"/>
            <p:cNvSpPr txBox="1">
              <a:spLocks noChangeArrowheads="1"/>
            </p:cNvSpPr>
            <p:nvPr/>
          </p:nvSpPr>
          <p:spPr bwMode="auto">
            <a:xfrm>
              <a:off x="1959" y="1395"/>
              <a:ext cx="380"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B</a:t>
              </a:r>
            </a:p>
          </p:txBody>
        </p:sp>
        <p:sp>
          <p:nvSpPr>
            <p:cNvPr id="40998" name="Text Box 1045"/>
            <p:cNvSpPr txBox="1">
              <a:spLocks noChangeArrowheads="1"/>
            </p:cNvSpPr>
            <p:nvPr/>
          </p:nvSpPr>
          <p:spPr bwMode="auto">
            <a:xfrm>
              <a:off x="1560" y="1068"/>
              <a:ext cx="67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prstClr val="black"/>
                  </a:solidFill>
                </a:rPr>
                <a:t>l </a:t>
              </a:r>
              <a:r>
                <a:rPr lang="en-US" altLang="zh-CN" sz="3200">
                  <a:solidFill>
                    <a:prstClr val="black"/>
                  </a:solidFill>
                </a:rPr>
                <a:t>, </a:t>
              </a:r>
              <a:r>
                <a:rPr lang="en-US" altLang="zh-CN" sz="3200" i="1">
                  <a:solidFill>
                    <a:prstClr val="black"/>
                  </a:solidFill>
                </a:rPr>
                <a:t>m</a:t>
              </a:r>
            </a:p>
          </p:txBody>
        </p:sp>
        <p:sp>
          <p:nvSpPr>
            <p:cNvPr id="40999" name="Text Box 1046"/>
            <p:cNvSpPr txBox="1">
              <a:spLocks noChangeArrowheads="1"/>
            </p:cNvSpPr>
            <p:nvPr/>
          </p:nvSpPr>
          <p:spPr bwMode="auto">
            <a:xfrm>
              <a:off x="632" y="1617"/>
              <a:ext cx="55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prstClr val="black"/>
                  </a:solidFill>
                </a:rPr>
                <a:t>l </a:t>
              </a:r>
              <a:r>
                <a:rPr lang="en-US" altLang="zh-CN" sz="3200">
                  <a:solidFill>
                    <a:prstClr val="black"/>
                  </a:solidFill>
                </a:rPr>
                <a:t>/4</a:t>
              </a:r>
            </a:p>
          </p:txBody>
        </p:sp>
        <p:sp>
          <p:nvSpPr>
            <p:cNvPr id="41000" name="AutoShape 1047"/>
            <p:cNvSpPr/>
            <p:nvPr/>
          </p:nvSpPr>
          <p:spPr bwMode="auto">
            <a:xfrm rot="-3153168">
              <a:off x="931" y="1407"/>
              <a:ext cx="61" cy="420"/>
            </a:xfrm>
            <a:prstGeom prst="leftBrace">
              <a:avLst>
                <a:gd name="adj1" fmla="val 57377"/>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pSp>
      <p:sp>
        <p:nvSpPr>
          <p:cNvPr id="24602" name="Text Box 1050"/>
          <p:cNvSpPr txBox="1">
            <a:spLocks noChangeArrowheads="1"/>
          </p:cNvSpPr>
          <p:nvPr/>
        </p:nvSpPr>
        <p:spPr bwMode="auto">
          <a:xfrm>
            <a:off x="4152901" y="1390651"/>
            <a:ext cx="4991100" cy="68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3200">
                <a:solidFill>
                  <a:srgbClr val="0000FF"/>
                </a:solidFill>
              </a:rPr>
              <a:t>求： </a:t>
            </a:r>
            <a:r>
              <a:rPr lang="zh-CN" altLang="en-US" sz="3200">
                <a:solidFill>
                  <a:prstClr val="black"/>
                </a:solidFill>
              </a:rPr>
              <a:t>杆下摆到</a:t>
            </a:r>
            <a:r>
              <a:rPr lang="zh-CN" altLang="en-US" sz="3200" i="1">
                <a:solidFill>
                  <a:prstClr val="black"/>
                </a:solidFill>
                <a:sym typeface="Symbol" panose="05050102010706020507" pitchFamily="18" charset="2"/>
              </a:rPr>
              <a:t></a:t>
            </a:r>
            <a:r>
              <a:rPr lang="zh-CN" altLang="en-US" sz="3200">
                <a:solidFill>
                  <a:prstClr val="black"/>
                </a:solidFill>
              </a:rPr>
              <a:t> 角时，</a:t>
            </a:r>
            <a:endParaRPr lang="zh-CN" altLang="en-US" sz="3200" b="0">
              <a:solidFill>
                <a:prstClr val="black"/>
              </a:solidFill>
            </a:endParaRPr>
          </a:p>
        </p:txBody>
      </p:sp>
      <p:sp>
        <p:nvSpPr>
          <p:cNvPr id="24607" name="Text Box 1055"/>
          <p:cNvSpPr txBox="1">
            <a:spLocks noChangeArrowheads="1"/>
          </p:cNvSpPr>
          <p:nvPr/>
        </p:nvSpPr>
        <p:spPr bwMode="auto">
          <a:xfrm>
            <a:off x="514350" y="3276602"/>
            <a:ext cx="1238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rPr>
              <a:t>解：</a:t>
            </a:r>
          </a:p>
        </p:txBody>
      </p:sp>
      <p:sp>
        <p:nvSpPr>
          <p:cNvPr id="24609" name="Text Box 1057"/>
          <p:cNvSpPr txBox="1">
            <a:spLocks noChangeArrowheads="1"/>
          </p:cNvSpPr>
          <p:nvPr/>
        </p:nvSpPr>
        <p:spPr bwMode="auto">
          <a:xfrm>
            <a:off x="952500" y="3295651"/>
            <a:ext cx="5048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FF0000"/>
                </a:solidFill>
              </a:rPr>
              <a:t>（杆</a:t>
            </a:r>
            <a:r>
              <a:rPr lang="en-US" altLang="zh-CN" sz="3200">
                <a:solidFill>
                  <a:srgbClr val="FF0000"/>
                </a:solidFill>
              </a:rPr>
              <a:t>+</a:t>
            </a:r>
            <a:r>
              <a:rPr lang="zh-CN" altLang="en-US" sz="3200">
                <a:solidFill>
                  <a:srgbClr val="FF0000"/>
                </a:solidFill>
              </a:rPr>
              <a:t>地球）系统，</a:t>
            </a:r>
          </a:p>
        </p:txBody>
      </p:sp>
      <p:graphicFrame>
        <p:nvGraphicFramePr>
          <p:cNvPr id="71680" name="Object 2"/>
          <p:cNvGraphicFramePr>
            <a:graphicFrameLocks noChangeAspect="1"/>
          </p:cNvGraphicFramePr>
          <p:nvPr/>
        </p:nvGraphicFramePr>
        <p:xfrm>
          <a:off x="2200275" y="3767139"/>
          <a:ext cx="4522788" cy="1079500"/>
        </p:xfrm>
        <a:graphic>
          <a:graphicData uri="http://schemas.openxmlformats.org/presentationml/2006/ole">
            <mc:AlternateContent xmlns:mc="http://schemas.openxmlformats.org/markup-compatibility/2006">
              <mc:Choice xmlns:v="urn:schemas-microsoft-com:vml" Requires="v">
                <p:oleObj spid="_x0000_s166143" name="公式" r:id="rId6" imgW="1536065" imgH="406400" progId="Equation.3">
                  <p:embed/>
                </p:oleObj>
              </mc:Choice>
              <mc:Fallback>
                <p:oleObj name="公式" r:id="rId6" imgW="1536065"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275" y="3767139"/>
                        <a:ext cx="4522788"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11" name="Text Box 1059"/>
          <p:cNvSpPr txBox="1">
            <a:spLocks noChangeArrowheads="1"/>
          </p:cNvSpPr>
          <p:nvPr/>
        </p:nvSpPr>
        <p:spPr bwMode="auto">
          <a:xfrm>
            <a:off x="7448550" y="4000500"/>
            <a:ext cx="1123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(1)</a:t>
            </a:r>
          </a:p>
        </p:txBody>
      </p:sp>
      <p:graphicFrame>
        <p:nvGraphicFramePr>
          <p:cNvPr id="71681" name="Object 3"/>
          <p:cNvGraphicFramePr>
            <a:graphicFrameLocks noChangeAspect="1"/>
          </p:cNvGraphicFramePr>
          <p:nvPr/>
        </p:nvGraphicFramePr>
        <p:xfrm>
          <a:off x="2017713" y="4727592"/>
          <a:ext cx="5046662" cy="1046163"/>
        </p:xfrm>
        <a:graphic>
          <a:graphicData uri="http://schemas.openxmlformats.org/presentationml/2006/ole">
            <mc:AlternateContent xmlns:mc="http://schemas.openxmlformats.org/markup-compatibility/2006">
              <mc:Choice xmlns:v="urn:schemas-microsoft-com:vml" Requires="v">
                <p:oleObj spid="_x0000_s166144" name="公式" r:id="rId8" imgW="1955165" imgH="406400" progId="Equation.3">
                  <p:embed/>
                </p:oleObj>
              </mc:Choice>
              <mc:Fallback>
                <p:oleObj name="公式" r:id="rId8" imgW="1955165" imgH="406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17713" y="4727592"/>
                        <a:ext cx="5046662"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13" name="Text Box 1061"/>
          <p:cNvSpPr txBox="1">
            <a:spLocks noChangeArrowheads="1"/>
          </p:cNvSpPr>
          <p:nvPr/>
        </p:nvSpPr>
        <p:spPr bwMode="auto">
          <a:xfrm>
            <a:off x="7448550" y="4953000"/>
            <a:ext cx="120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(2)</a:t>
            </a:r>
          </a:p>
        </p:txBody>
      </p:sp>
      <p:sp>
        <p:nvSpPr>
          <p:cNvPr id="24614" name="Text Box 1062"/>
          <p:cNvSpPr txBox="1">
            <a:spLocks noChangeArrowheads="1"/>
          </p:cNvSpPr>
          <p:nvPr/>
        </p:nvSpPr>
        <p:spPr bwMode="auto">
          <a:xfrm>
            <a:off x="781050" y="6038851"/>
            <a:ext cx="335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prstClr val="black"/>
                </a:solidFill>
              </a:rPr>
              <a:t>(1)</a:t>
            </a:r>
            <a:r>
              <a:rPr lang="zh-CN" altLang="en-US" sz="3200">
                <a:solidFill>
                  <a:prstClr val="black"/>
                </a:solidFill>
              </a:rPr>
              <a:t>、</a:t>
            </a:r>
            <a:r>
              <a:rPr lang="en-US" altLang="zh-CN" sz="3200">
                <a:solidFill>
                  <a:prstClr val="black"/>
                </a:solidFill>
              </a:rPr>
              <a:t>(2)</a:t>
            </a:r>
            <a:r>
              <a:rPr lang="zh-CN" altLang="en-US" sz="3200">
                <a:solidFill>
                  <a:prstClr val="black"/>
                </a:solidFill>
              </a:rPr>
              <a:t>解得：</a:t>
            </a:r>
          </a:p>
        </p:txBody>
      </p:sp>
      <p:graphicFrame>
        <p:nvGraphicFramePr>
          <p:cNvPr id="71682" name="Object 4"/>
          <p:cNvGraphicFramePr>
            <a:graphicFrameLocks noChangeAspect="1"/>
          </p:cNvGraphicFramePr>
          <p:nvPr/>
        </p:nvGraphicFramePr>
        <p:xfrm>
          <a:off x="3595689" y="5715017"/>
          <a:ext cx="2643187" cy="1152525"/>
        </p:xfrm>
        <a:graphic>
          <a:graphicData uri="http://schemas.openxmlformats.org/presentationml/2006/ole">
            <mc:AlternateContent xmlns:mc="http://schemas.openxmlformats.org/markup-compatibility/2006">
              <mc:Choice xmlns:v="urn:schemas-microsoft-com:vml" Requires="v">
                <p:oleObj spid="_x0000_s166145" name="公式" r:id="rId10" imgW="1015365" imgH="444500" progId="Equation.3">
                  <p:embed/>
                </p:oleObj>
              </mc:Choice>
              <mc:Fallback>
                <p:oleObj name="公式" r:id="rId10" imgW="1015365" imgH="444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5689" y="5715017"/>
                        <a:ext cx="26431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19" name="Rectangle 1067"/>
          <p:cNvSpPr>
            <a:spLocks noChangeArrowheads="1"/>
          </p:cNvSpPr>
          <p:nvPr/>
        </p:nvSpPr>
        <p:spPr bwMode="auto">
          <a:xfrm>
            <a:off x="4327542" y="3268663"/>
            <a:ext cx="3338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prstClr val="black"/>
                </a:solidFill>
              </a:rPr>
              <a:t>只有重力作功，</a:t>
            </a:r>
          </a:p>
        </p:txBody>
      </p:sp>
      <p:sp>
        <p:nvSpPr>
          <p:cNvPr id="24620" name="Rectangle 1068"/>
          <p:cNvSpPr>
            <a:spLocks noChangeArrowheads="1"/>
          </p:cNvSpPr>
          <p:nvPr/>
        </p:nvSpPr>
        <p:spPr bwMode="auto">
          <a:xfrm>
            <a:off x="7108842" y="3295651"/>
            <a:ext cx="2035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FF0000"/>
                </a:solidFill>
              </a:rPr>
              <a:t>E</a:t>
            </a:r>
            <a:r>
              <a:rPr lang="zh-CN" altLang="en-US" sz="3200">
                <a:solidFill>
                  <a:srgbClr val="FF0000"/>
                </a:solidFill>
              </a:rPr>
              <a:t>守恒。</a:t>
            </a:r>
          </a:p>
        </p:txBody>
      </p:sp>
      <p:grpSp>
        <p:nvGrpSpPr>
          <p:cNvPr id="4" name="Group 1071"/>
          <p:cNvGrpSpPr/>
          <p:nvPr/>
        </p:nvGrpSpPr>
        <p:grpSpPr bwMode="auto">
          <a:xfrm>
            <a:off x="5070492" y="2068513"/>
            <a:ext cx="2500313" cy="579437"/>
            <a:chOff x="2954" y="1303"/>
            <a:chExt cx="1575" cy="365"/>
          </a:xfrm>
        </p:grpSpPr>
        <p:graphicFrame>
          <p:nvGraphicFramePr>
            <p:cNvPr id="40966" name="Object 6"/>
            <p:cNvGraphicFramePr>
              <a:graphicFrameLocks noChangeAspect="1"/>
            </p:cNvGraphicFramePr>
            <p:nvPr/>
          </p:nvGraphicFramePr>
          <p:xfrm>
            <a:off x="3884" y="1344"/>
            <a:ext cx="645" cy="298"/>
          </p:xfrm>
          <a:graphic>
            <a:graphicData uri="http://schemas.openxmlformats.org/presentationml/2006/ole">
              <mc:AlternateContent xmlns:mc="http://schemas.openxmlformats.org/markup-compatibility/2006">
                <mc:Choice xmlns:v="urn:schemas-microsoft-com:vml" Requires="v">
                  <p:oleObj spid="_x0000_s166146" name="公式" r:id="rId12" imgW="380365" imgH="177800" progId="Equation.3">
                    <p:embed/>
                  </p:oleObj>
                </mc:Choice>
                <mc:Fallback>
                  <p:oleObj name="公式" r:id="rId12" imgW="380365" imgH="177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4" y="1344"/>
                          <a:ext cx="645"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85" name="Rectangle 1069"/>
            <p:cNvSpPr>
              <a:spLocks noChangeArrowheads="1"/>
            </p:cNvSpPr>
            <p:nvPr/>
          </p:nvSpPr>
          <p:spPr bwMode="auto">
            <a:xfrm>
              <a:off x="2954" y="1303"/>
              <a:ext cx="8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prstClr val="black"/>
                  </a:solidFill>
                </a:rPr>
                <a:t>角速度</a:t>
              </a:r>
            </a:p>
          </p:txBody>
        </p:sp>
      </p:grpSp>
      <p:grpSp>
        <p:nvGrpSpPr>
          <p:cNvPr id="5" name="Group 1072"/>
          <p:cNvGrpSpPr/>
          <p:nvPr/>
        </p:nvGrpSpPr>
        <p:grpSpPr bwMode="auto">
          <a:xfrm>
            <a:off x="5127625" y="2678130"/>
            <a:ext cx="3713163" cy="606425"/>
            <a:chOff x="2942" y="1687"/>
            <a:chExt cx="2339" cy="382"/>
          </a:xfrm>
        </p:grpSpPr>
        <p:graphicFrame>
          <p:nvGraphicFramePr>
            <p:cNvPr id="40965" name="Object 5"/>
            <p:cNvGraphicFramePr>
              <a:graphicFrameLocks noChangeAspect="1"/>
            </p:cNvGraphicFramePr>
            <p:nvPr/>
          </p:nvGraphicFramePr>
          <p:xfrm>
            <a:off x="4535" y="1687"/>
            <a:ext cx="746" cy="382"/>
          </p:xfrm>
          <a:graphic>
            <a:graphicData uri="http://schemas.openxmlformats.org/presentationml/2006/ole">
              <mc:AlternateContent xmlns:mc="http://schemas.openxmlformats.org/markup-compatibility/2006">
                <mc:Choice xmlns:v="urn:schemas-microsoft-com:vml" Requires="v">
                  <p:oleObj spid="_x0000_s166147" name="公式" r:id="rId14" imgW="419100" imgH="215900" progId="Equation.3">
                    <p:embed/>
                  </p:oleObj>
                </mc:Choice>
                <mc:Fallback>
                  <p:oleObj name="公式" r:id="rId14" imgW="419100" imgH="2159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5" y="1687"/>
                          <a:ext cx="746"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84" name="Rectangle 1070"/>
            <p:cNvSpPr>
              <a:spLocks noChangeArrowheads="1"/>
            </p:cNvSpPr>
            <p:nvPr/>
          </p:nvSpPr>
          <p:spPr bwMode="auto">
            <a:xfrm>
              <a:off x="2942" y="1687"/>
              <a:ext cx="167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prstClr val="black"/>
                  </a:solidFill>
                </a:rPr>
                <a:t>轴对杆作用力</a:t>
              </a:r>
            </a:p>
          </p:txBody>
        </p:sp>
      </p:grpSp>
      <p:sp>
        <p:nvSpPr>
          <p:cNvPr id="24625" name="Rectangle 1073"/>
          <p:cNvSpPr>
            <a:spLocks noChangeArrowheads="1"/>
          </p:cNvSpPr>
          <p:nvPr/>
        </p:nvSpPr>
        <p:spPr bwMode="auto">
          <a:xfrm>
            <a:off x="3813175" y="114304"/>
            <a:ext cx="533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prstClr val="black"/>
                </a:solidFill>
              </a:rPr>
              <a:t>均匀直杆质量为</a:t>
            </a:r>
            <a:r>
              <a:rPr lang="en-US" altLang="zh-CN" sz="3200" i="1">
                <a:solidFill>
                  <a:prstClr val="black"/>
                </a:solidFill>
              </a:rPr>
              <a:t>m</a:t>
            </a:r>
            <a:r>
              <a:rPr lang="zh-CN" altLang="en-US" sz="3200">
                <a:solidFill>
                  <a:prstClr val="black"/>
                </a:solidFill>
              </a:rPr>
              <a:t>，长为</a:t>
            </a:r>
            <a:r>
              <a:rPr lang="en-US" altLang="zh-CN" sz="3200" i="1">
                <a:solidFill>
                  <a:prstClr val="black"/>
                </a:solidFill>
              </a:rPr>
              <a:t>l</a:t>
            </a:r>
            <a:r>
              <a:rPr lang="zh-CN" altLang="en-US" sz="3200">
                <a:solidFill>
                  <a:prstClr val="black"/>
                </a:solidFill>
              </a:rPr>
              <a:t>，</a:t>
            </a:r>
          </a:p>
        </p:txBody>
      </p:sp>
      <p:sp>
        <p:nvSpPr>
          <p:cNvPr id="24626" name="Rectangle 1074"/>
          <p:cNvSpPr>
            <a:spLocks noChangeArrowheads="1"/>
          </p:cNvSpPr>
          <p:nvPr/>
        </p:nvSpPr>
        <p:spPr bwMode="auto">
          <a:xfrm>
            <a:off x="555625" y="595314"/>
            <a:ext cx="3595688" cy="683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3200">
                <a:solidFill>
                  <a:prstClr val="black"/>
                </a:solidFill>
              </a:rPr>
              <a:t>初始水平静止。</a:t>
            </a:r>
          </a:p>
        </p:txBody>
      </p:sp>
      <p:sp>
        <p:nvSpPr>
          <p:cNvPr id="24627" name="Rectangle 1075"/>
          <p:cNvSpPr>
            <a:spLocks noChangeArrowheads="1"/>
          </p:cNvSpPr>
          <p:nvPr/>
        </p:nvSpPr>
        <p:spPr bwMode="auto">
          <a:xfrm>
            <a:off x="3413142" y="696913"/>
            <a:ext cx="21193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prstClr val="black"/>
                </a:solidFill>
              </a:rPr>
              <a:t>轴光滑，</a:t>
            </a:r>
          </a:p>
        </p:txBody>
      </p:sp>
    </p:spTree>
    <p:extLst>
      <p:ext uri="{BB962C8B-B14F-4D97-AF65-F5344CB8AC3E}">
        <p14:creationId xmlns:p14="http://schemas.microsoft.com/office/powerpoint/2010/main" val="277144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09"/>
                                        </p:tgtEl>
                                        <p:attrNameLst>
                                          <p:attrName>style.visibility</p:attrName>
                                        </p:attrNameLst>
                                      </p:cBhvr>
                                      <p:to>
                                        <p:strVal val="visible"/>
                                      </p:to>
                                    </p:set>
                                    <p:anim calcmode="lin" valueType="num">
                                      <p:cBhvr additive="base">
                                        <p:cTn id="7" dur="500" fill="hold"/>
                                        <p:tgtEl>
                                          <p:spTgt spid="24609"/>
                                        </p:tgtEl>
                                        <p:attrNameLst>
                                          <p:attrName>ppt_x</p:attrName>
                                        </p:attrNameLst>
                                      </p:cBhvr>
                                      <p:tavLst>
                                        <p:tav tm="0">
                                          <p:val>
                                            <p:strVal val="#ppt_x"/>
                                          </p:val>
                                        </p:tav>
                                        <p:tav tm="100000">
                                          <p:val>
                                            <p:strVal val="#ppt_x"/>
                                          </p:val>
                                        </p:tav>
                                      </p:tavLst>
                                    </p:anim>
                                    <p:anim calcmode="lin" valueType="num">
                                      <p:cBhvr additive="base">
                                        <p:cTn id="8" dur="500" fill="hold"/>
                                        <p:tgtEl>
                                          <p:spTgt spid="246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1680"/>
                                        </p:tgtEl>
                                        <p:attrNameLst>
                                          <p:attrName>style.visibility</p:attrName>
                                        </p:attrNameLst>
                                      </p:cBhvr>
                                      <p:to>
                                        <p:strVal val="visible"/>
                                      </p:to>
                                    </p:set>
                                    <p:anim calcmode="lin" valueType="num">
                                      <p:cBhvr additive="base">
                                        <p:cTn id="11" dur="500" fill="hold"/>
                                        <p:tgtEl>
                                          <p:spTgt spid="71680"/>
                                        </p:tgtEl>
                                        <p:attrNameLst>
                                          <p:attrName>ppt_x</p:attrName>
                                        </p:attrNameLst>
                                      </p:cBhvr>
                                      <p:tavLst>
                                        <p:tav tm="0">
                                          <p:val>
                                            <p:strVal val="#ppt_x"/>
                                          </p:val>
                                        </p:tav>
                                        <p:tav tm="100000">
                                          <p:val>
                                            <p:strVal val="#ppt_x"/>
                                          </p:val>
                                        </p:tav>
                                      </p:tavLst>
                                    </p:anim>
                                    <p:anim calcmode="lin" valueType="num">
                                      <p:cBhvr additive="base">
                                        <p:cTn id="12" dur="500" fill="hold"/>
                                        <p:tgtEl>
                                          <p:spTgt spid="7168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611"/>
                                        </p:tgtEl>
                                        <p:attrNameLst>
                                          <p:attrName>style.visibility</p:attrName>
                                        </p:attrNameLst>
                                      </p:cBhvr>
                                      <p:to>
                                        <p:strVal val="visible"/>
                                      </p:to>
                                    </p:set>
                                    <p:anim calcmode="lin" valueType="num">
                                      <p:cBhvr additive="base">
                                        <p:cTn id="15" dur="500" fill="hold"/>
                                        <p:tgtEl>
                                          <p:spTgt spid="24611"/>
                                        </p:tgtEl>
                                        <p:attrNameLst>
                                          <p:attrName>ppt_x</p:attrName>
                                        </p:attrNameLst>
                                      </p:cBhvr>
                                      <p:tavLst>
                                        <p:tav tm="0">
                                          <p:val>
                                            <p:strVal val="#ppt_x"/>
                                          </p:val>
                                        </p:tav>
                                        <p:tav tm="100000">
                                          <p:val>
                                            <p:strVal val="#ppt_x"/>
                                          </p:val>
                                        </p:tav>
                                      </p:tavLst>
                                    </p:anim>
                                    <p:anim calcmode="lin" valueType="num">
                                      <p:cBhvr additive="base">
                                        <p:cTn id="16" dur="500" fill="hold"/>
                                        <p:tgtEl>
                                          <p:spTgt spid="246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1681"/>
                                        </p:tgtEl>
                                        <p:attrNameLst>
                                          <p:attrName>style.visibility</p:attrName>
                                        </p:attrNameLst>
                                      </p:cBhvr>
                                      <p:to>
                                        <p:strVal val="visible"/>
                                      </p:to>
                                    </p:set>
                                    <p:anim calcmode="lin" valueType="num">
                                      <p:cBhvr additive="base">
                                        <p:cTn id="19" dur="500" fill="hold"/>
                                        <p:tgtEl>
                                          <p:spTgt spid="71681"/>
                                        </p:tgtEl>
                                        <p:attrNameLst>
                                          <p:attrName>ppt_x</p:attrName>
                                        </p:attrNameLst>
                                      </p:cBhvr>
                                      <p:tavLst>
                                        <p:tav tm="0">
                                          <p:val>
                                            <p:strVal val="#ppt_x"/>
                                          </p:val>
                                        </p:tav>
                                        <p:tav tm="100000">
                                          <p:val>
                                            <p:strVal val="#ppt_x"/>
                                          </p:val>
                                        </p:tav>
                                      </p:tavLst>
                                    </p:anim>
                                    <p:anim calcmode="lin" valueType="num">
                                      <p:cBhvr additive="base">
                                        <p:cTn id="20" dur="500" fill="hold"/>
                                        <p:tgtEl>
                                          <p:spTgt spid="7168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613"/>
                                        </p:tgtEl>
                                        <p:attrNameLst>
                                          <p:attrName>style.visibility</p:attrName>
                                        </p:attrNameLst>
                                      </p:cBhvr>
                                      <p:to>
                                        <p:strVal val="visible"/>
                                      </p:to>
                                    </p:set>
                                    <p:anim calcmode="lin" valueType="num">
                                      <p:cBhvr additive="base">
                                        <p:cTn id="23" dur="500" fill="hold"/>
                                        <p:tgtEl>
                                          <p:spTgt spid="24613"/>
                                        </p:tgtEl>
                                        <p:attrNameLst>
                                          <p:attrName>ppt_x</p:attrName>
                                        </p:attrNameLst>
                                      </p:cBhvr>
                                      <p:tavLst>
                                        <p:tav tm="0">
                                          <p:val>
                                            <p:strVal val="#ppt_x"/>
                                          </p:val>
                                        </p:tav>
                                        <p:tav tm="100000">
                                          <p:val>
                                            <p:strVal val="#ppt_x"/>
                                          </p:val>
                                        </p:tav>
                                      </p:tavLst>
                                    </p:anim>
                                    <p:anim calcmode="lin" valueType="num">
                                      <p:cBhvr additive="base">
                                        <p:cTn id="24" dur="500" fill="hold"/>
                                        <p:tgtEl>
                                          <p:spTgt spid="246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614"/>
                                        </p:tgtEl>
                                        <p:attrNameLst>
                                          <p:attrName>style.visibility</p:attrName>
                                        </p:attrNameLst>
                                      </p:cBhvr>
                                      <p:to>
                                        <p:strVal val="visible"/>
                                      </p:to>
                                    </p:set>
                                    <p:anim calcmode="lin" valueType="num">
                                      <p:cBhvr additive="base">
                                        <p:cTn id="27" dur="500" fill="hold"/>
                                        <p:tgtEl>
                                          <p:spTgt spid="24614"/>
                                        </p:tgtEl>
                                        <p:attrNameLst>
                                          <p:attrName>ppt_x</p:attrName>
                                        </p:attrNameLst>
                                      </p:cBhvr>
                                      <p:tavLst>
                                        <p:tav tm="0">
                                          <p:val>
                                            <p:strVal val="#ppt_x"/>
                                          </p:val>
                                        </p:tav>
                                        <p:tav tm="100000">
                                          <p:val>
                                            <p:strVal val="#ppt_x"/>
                                          </p:val>
                                        </p:tav>
                                      </p:tavLst>
                                    </p:anim>
                                    <p:anim calcmode="lin" valueType="num">
                                      <p:cBhvr additive="base">
                                        <p:cTn id="28" dur="500" fill="hold"/>
                                        <p:tgtEl>
                                          <p:spTgt spid="246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620"/>
                                        </p:tgtEl>
                                        <p:attrNameLst>
                                          <p:attrName>style.visibility</p:attrName>
                                        </p:attrNameLst>
                                      </p:cBhvr>
                                      <p:to>
                                        <p:strVal val="visible"/>
                                      </p:to>
                                    </p:set>
                                    <p:anim calcmode="lin" valueType="num">
                                      <p:cBhvr additive="base">
                                        <p:cTn id="31" dur="500" fill="hold"/>
                                        <p:tgtEl>
                                          <p:spTgt spid="24620"/>
                                        </p:tgtEl>
                                        <p:attrNameLst>
                                          <p:attrName>ppt_x</p:attrName>
                                        </p:attrNameLst>
                                      </p:cBhvr>
                                      <p:tavLst>
                                        <p:tav tm="0">
                                          <p:val>
                                            <p:strVal val="#ppt_x"/>
                                          </p:val>
                                        </p:tav>
                                        <p:tav tm="100000">
                                          <p:val>
                                            <p:strVal val="#ppt_x"/>
                                          </p:val>
                                        </p:tav>
                                      </p:tavLst>
                                    </p:anim>
                                    <p:anim calcmode="lin" valueType="num">
                                      <p:cBhvr additive="base">
                                        <p:cTn id="32" dur="500" fill="hold"/>
                                        <p:tgtEl>
                                          <p:spTgt spid="246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4619"/>
                                        </p:tgtEl>
                                        <p:attrNameLst>
                                          <p:attrName>style.visibility</p:attrName>
                                        </p:attrNameLst>
                                      </p:cBhvr>
                                      <p:to>
                                        <p:strVal val="visible"/>
                                      </p:to>
                                    </p:set>
                                    <p:anim calcmode="lin" valueType="num">
                                      <p:cBhvr additive="base">
                                        <p:cTn id="35" dur="500" fill="hold"/>
                                        <p:tgtEl>
                                          <p:spTgt spid="24619"/>
                                        </p:tgtEl>
                                        <p:attrNameLst>
                                          <p:attrName>ppt_x</p:attrName>
                                        </p:attrNameLst>
                                      </p:cBhvr>
                                      <p:tavLst>
                                        <p:tav tm="0">
                                          <p:val>
                                            <p:strVal val="#ppt_x"/>
                                          </p:val>
                                        </p:tav>
                                        <p:tav tm="100000">
                                          <p:val>
                                            <p:strVal val="#ppt_x"/>
                                          </p:val>
                                        </p:tav>
                                      </p:tavLst>
                                    </p:anim>
                                    <p:anim calcmode="lin" valueType="num">
                                      <p:cBhvr additive="base">
                                        <p:cTn id="36" dur="500" fill="hold"/>
                                        <p:tgtEl>
                                          <p:spTgt spid="2461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682"/>
                                        </p:tgtEl>
                                        <p:attrNameLst>
                                          <p:attrName>style.visibility</p:attrName>
                                        </p:attrNameLst>
                                      </p:cBhvr>
                                      <p:to>
                                        <p:strVal val="visible"/>
                                      </p:to>
                                    </p:set>
                                    <p:anim calcmode="lin" valueType="num">
                                      <p:cBhvr additive="base">
                                        <p:cTn id="39" dur="500" fill="hold"/>
                                        <p:tgtEl>
                                          <p:spTgt spid="71682"/>
                                        </p:tgtEl>
                                        <p:attrNameLst>
                                          <p:attrName>ppt_x</p:attrName>
                                        </p:attrNameLst>
                                      </p:cBhvr>
                                      <p:tavLst>
                                        <p:tav tm="0">
                                          <p:val>
                                            <p:strVal val="#ppt_x"/>
                                          </p:val>
                                        </p:tav>
                                        <p:tav tm="100000">
                                          <p:val>
                                            <p:strVal val="#ppt_x"/>
                                          </p:val>
                                        </p:tav>
                                      </p:tavLst>
                                    </p:anim>
                                    <p:anim calcmode="lin" valueType="num">
                                      <p:cBhvr additive="base">
                                        <p:cTn id="40" dur="500" fill="hold"/>
                                        <p:tgtEl>
                                          <p:spTgt spid="71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9" grpId="0"/>
      <p:bldP spid="24611" grpId="0"/>
      <p:bldP spid="24613" grpId="0"/>
      <p:bldP spid="24614" grpId="0"/>
      <p:bldP spid="24619" grpId="0"/>
      <p:bldP spid="246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552467" y="476254"/>
            <a:ext cx="36480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3200">
                <a:solidFill>
                  <a:prstClr val="black"/>
                </a:solidFill>
              </a:rPr>
              <a:t>    </a:t>
            </a:r>
            <a:r>
              <a:rPr lang="zh-CN" altLang="en-US" sz="3200">
                <a:solidFill>
                  <a:prstClr val="black"/>
                </a:solidFill>
              </a:rPr>
              <a:t>应用质心运动</a:t>
            </a:r>
          </a:p>
        </p:txBody>
      </p:sp>
      <p:graphicFrame>
        <p:nvGraphicFramePr>
          <p:cNvPr id="72704" name="Object 2"/>
          <p:cNvGraphicFramePr>
            <a:graphicFrameLocks noChangeAspect="1"/>
          </p:cNvGraphicFramePr>
          <p:nvPr/>
        </p:nvGraphicFramePr>
        <p:xfrm>
          <a:off x="974725" y="2139967"/>
          <a:ext cx="2609850" cy="671513"/>
        </p:xfrm>
        <a:graphic>
          <a:graphicData uri="http://schemas.openxmlformats.org/presentationml/2006/ole">
            <mc:AlternateContent xmlns:mc="http://schemas.openxmlformats.org/markup-compatibility/2006">
              <mc:Choice xmlns:v="urn:schemas-microsoft-com:vml" Requires="v">
                <p:oleObj spid="_x0000_s167292" name="公式" r:id="rId3" imgW="977265" imgH="254000" progId="Equation.3">
                  <p:embed/>
                </p:oleObj>
              </mc:Choice>
              <mc:Fallback>
                <p:oleObj name="公式" r:id="rId3" imgW="977265"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25" y="2139967"/>
                        <a:ext cx="26098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5" name="Object 3"/>
          <p:cNvGraphicFramePr>
            <a:graphicFrameLocks noChangeAspect="1"/>
          </p:cNvGraphicFramePr>
          <p:nvPr/>
        </p:nvGraphicFramePr>
        <p:xfrm>
          <a:off x="492125" y="3070225"/>
          <a:ext cx="4500563" cy="685800"/>
        </p:xfrm>
        <a:graphic>
          <a:graphicData uri="http://schemas.openxmlformats.org/presentationml/2006/ole">
            <mc:AlternateContent xmlns:mc="http://schemas.openxmlformats.org/markup-compatibility/2006">
              <mc:Choice xmlns:v="urn:schemas-microsoft-com:vml" Requires="v">
                <p:oleObj spid="_x0000_s167293" name="公式" r:id="rId5" imgW="1688465" imgH="254000" progId="Equation.3">
                  <p:embed/>
                </p:oleObj>
              </mc:Choice>
              <mc:Fallback>
                <p:oleObj name="公式" r:id="rId5" imgW="1688465"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125" y="3070225"/>
                        <a:ext cx="450056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10" name="Text Box 54"/>
          <p:cNvSpPr txBox="1">
            <a:spLocks noChangeArrowheads="1"/>
          </p:cNvSpPr>
          <p:nvPr/>
        </p:nvSpPr>
        <p:spPr bwMode="auto">
          <a:xfrm>
            <a:off x="7429501" y="3086102"/>
            <a:ext cx="1276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(3)</a:t>
            </a:r>
            <a:endParaRPr lang="en-US" altLang="zh-CN" sz="3200" b="0">
              <a:solidFill>
                <a:prstClr val="black"/>
              </a:solidFill>
            </a:endParaRPr>
          </a:p>
        </p:txBody>
      </p:sp>
      <p:graphicFrame>
        <p:nvGraphicFramePr>
          <p:cNvPr id="72706" name="Object 4"/>
          <p:cNvGraphicFramePr>
            <a:graphicFrameLocks noChangeAspect="1"/>
          </p:cNvGraphicFramePr>
          <p:nvPr/>
        </p:nvGraphicFramePr>
        <p:xfrm>
          <a:off x="468317" y="3783030"/>
          <a:ext cx="4589462" cy="695325"/>
        </p:xfrm>
        <a:graphic>
          <a:graphicData uri="http://schemas.openxmlformats.org/presentationml/2006/ole">
            <mc:AlternateContent xmlns:mc="http://schemas.openxmlformats.org/markup-compatibility/2006">
              <mc:Choice xmlns:v="urn:schemas-microsoft-com:vml" Requires="v">
                <p:oleObj spid="_x0000_s167294" name="公式" r:id="rId7" imgW="1587500" imgH="241300" progId="Equation.3">
                  <p:embed/>
                </p:oleObj>
              </mc:Choice>
              <mc:Fallback>
                <p:oleObj name="公式" r:id="rId7" imgW="15875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7" y="3783030"/>
                        <a:ext cx="4589462"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11" name="Text Box 55"/>
          <p:cNvSpPr txBox="1">
            <a:spLocks noChangeArrowheads="1"/>
          </p:cNvSpPr>
          <p:nvPr/>
        </p:nvSpPr>
        <p:spPr bwMode="auto">
          <a:xfrm>
            <a:off x="7467600" y="3790950"/>
            <a:ext cx="120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(4)</a:t>
            </a:r>
            <a:endParaRPr lang="en-US" altLang="zh-CN" sz="3200" b="0">
              <a:solidFill>
                <a:prstClr val="black"/>
              </a:solidFill>
            </a:endParaRPr>
          </a:p>
        </p:txBody>
      </p:sp>
      <p:graphicFrame>
        <p:nvGraphicFramePr>
          <p:cNvPr id="72707" name="Object 5"/>
          <p:cNvGraphicFramePr>
            <a:graphicFrameLocks noChangeAspect="1"/>
          </p:cNvGraphicFramePr>
          <p:nvPr/>
        </p:nvGraphicFramePr>
        <p:xfrm>
          <a:off x="1185863" y="4279900"/>
          <a:ext cx="1924050" cy="1136650"/>
        </p:xfrm>
        <a:graphic>
          <a:graphicData uri="http://schemas.openxmlformats.org/presentationml/2006/ole">
            <mc:AlternateContent xmlns:mc="http://schemas.openxmlformats.org/markup-compatibility/2006">
              <mc:Choice xmlns:v="urn:schemas-microsoft-com:vml" Requires="v">
                <p:oleObj spid="_x0000_s167295" name="公式" r:id="rId9" imgW="685800" imgH="406400" progId="Equation.3">
                  <p:embed/>
                </p:oleObj>
              </mc:Choice>
              <mc:Fallback>
                <p:oleObj name="公式" r:id="rId9" imgW="685800" imgH="406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5863" y="4279900"/>
                        <a:ext cx="1924050"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8" name="Object 6"/>
          <p:cNvGraphicFramePr>
            <a:graphicFrameLocks noChangeAspect="1"/>
          </p:cNvGraphicFramePr>
          <p:nvPr/>
        </p:nvGraphicFramePr>
        <p:xfrm>
          <a:off x="2944818" y="4370388"/>
          <a:ext cx="1798637" cy="1044575"/>
        </p:xfrm>
        <a:graphic>
          <a:graphicData uri="http://schemas.openxmlformats.org/presentationml/2006/ole">
            <mc:AlternateContent xmlns:mc="http://schemas.openxmlformats.org/markup-compatibility/2006">
              <mc:Choice xmlns:v="urn:schemas-microsoft-com:vml" Requires="v">
                <p:oleObj spid="_x0000_s167296" name="公式" r:id="rId11" imgW="698500" imgH="406400" progId="Equation.3">
                  <p:embed/>
                </p:oleObj>
              </mc:Choice>
              <mc:Fallback>
                <p:oleObj name="公式" r:id="rId11" imgW="698500" imgH="40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4818" y="4370388"/>
                        <a:ext cx="1798637"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14" name="Text Box 58"/>
          <p:cNvSpPr txBox="1">
            <a:spLocks noChangeArrowheads="1"/>
          </p:cNvSpPr>
          <p:nvPr/>
        </p:nvSpPr>
        <p:spPr bwMode="auto">
          <a:xfrm>
            <a:off x="7486650" y="4610104"/>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(5)</a:t>
            </a:r>
            <a:endParaRPr lang="en-US" altLang="zh-CN" sz="3200" b="0">
              <a:solidFill>
                <a:prstClr val="black"/>
              </a:solidFill>
            </a:endParaRPr>
          </a:p>
        </p:txBody>
      </p:sp>
      <p:graphicFrame>
        <p:nvGraphicFramePr>
          <p:cNvPr id="72709" name="Object 7"/>
          <p:cNvGraphicFramePr>
            <a:graphicFrameLocks noChangeAspect="1"/>
          </p:cNvGraphicFramePr>
          <p:nvPr/>
        </p:nvGraphicFramePr>
        <p:xfrm>
          <a:off x="142875" y="5300666"/>
          <a:ext cx="5322888" cy="1303337"/>
        </p:xfrm>
        <a:graphic>
          <a:graphicData uri="http://schemas.openxmlformats.org/presentationml/2006/ole">
            <mc:AlternateContent xmlns:mc="http://schemas.openxmlformats.org/markup-compatibility/2006">
              <mc:Choice xmlns:v="urn:schemas-microsoft-com:vml" Requires="v">
                <p:oleObj spid="_x0000_s167297" name="公式" r:id="rId13" imgW="2032000" imgH="444500" progId="Equation.3">
                  <p:embed/>
                </p:oleObj>
              </mc:Choice>
              <mc:Fallback>
                <p:oleObj name="公式" r:id="rId13" imgW="2032000" imgH="4445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75" y="5300666"/>
                        <a:ext cx="5322888"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0" name="Object 8"/>
          <p:cNvGraphicFramePr>
            <a:graphicFrameLocks noChangeAspect="1"/>
          </p:cNvGraphicFramePr>
          <p:nvPr/>
        </p:nvGraphicFramePr>
        <p:xfrm>
          <a:off x="5446714" y="5356225"/>
          <a:ext cx="1917700" cy="1111250"/>
        </p:xfrm>
        <a:graphic>
          <a:graphicData uri="http://schemas.openxmlformats.org/presentationml/2006/ole">
            <mc:AlternateContent xmlns:mc="http://schemas.openxmlformats.org/markup-compatibility/2006">
              <mc:Choice xmlns:v="urn:schemas-microsoft-com:vml" Requires="v">
                <p:oleObj spid="_x0000_s167298" name="公式" r:id="rId15" imgW="698500" imgH="406400" progId="Equation.3">
                  <p:embed/>
                </p:oleObj>
              </mc:Choice>
              <mc:Fallback>
                <p:oleObj name="公式" r:id="rId15" imgW="698500" imgH="40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46714" y="5356225"/>
                        <a:ext cx="1917700"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17" name="Text Box 61"/>
          <p:cNvSpPr txBox="1">
            <a:spLocks noChangeArrowheads="1"/>
          </p:cNvSpPr>
          <p:nvPr/>
        </p:nvSpPr>
        <p:spPr bwMode="auto">
          <a:xfrm>
            <a:off x="7505702" y="5527675"/>
            <a:ext cx="1238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(6)</a:t>
            </a:r>
            <a:endParaRPr lang="en-US" altLang="zh-CN" sz="3200" b="0">
              <a:solidFill>
                <a:prstClr val="black"/>
              </a:solidFill>
            </a:endParaRPr>
          </a:p>
        </p:txBody>
      </p:sp>
      <p:grpSp>
        <p:nvGrpSpPr>
          <p:cNvPr id="2" name="Group 69"/>
          <p:cNvGrpSpPr/>
          <p:nvPr/>
        </p:nvGrpSpPr>
        <p:grpSpPr bwMode="auto">
          <a:xfrm>
            <a:off x="4152900" y="114301"/>
            <a:ext cx="4370388" cy="3186113"/>
            <a:chOff x="2616" y="72"/>
            <a:chExt cx="2753" cy="2007"/>
          </a:xfrm>
        </p:grpSpPr>
        <p:sp>
          <p:nvSpPr>
            <p:cNvPr id="42002" name="Text Box 8"/>
            <p:cNvSpPr txBox="1">
              <a:spLocks noChangeArrowheads="1"/>
            </p:cNvSpPr>
            <p:nvPr/>
          </p:nvSpPr>
          <p:spPr bwMode="auto">
            <a:xfrm>
              <a:off x="4796" y="1172"/>
              <a:ext cx="40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B</a:t>
              </a:r>
            </a:p>
          </p:txBody>
        </p:sp>
        <p:sp>
          <p:nvSpPr>
            <p:cNvPr id="42003" name="Text Box 10"/>
            <p:cNvSpPr txBox="1">
              <a:spLocks noChangeArrowheads="1"/>
            </p:cNvSpPr>
            <p:nvPr/>
          </p:nvSpPr>
          <p:spPr bwMode="auto">
            <a:xfrm>
              <a:off x="4165" y="718"/>
              <a:ext cx="675"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0000"/>
                  </a:solidFill>
                </a:rPr>
                <a:t>C</a:t>
              </a:r>
            </a:p>
          </p:txBody>
        </p:sp>
        <p:sp>
          <p:nvSpPr>
            <p:cNvPr id="42004" name="Text Box 11"/>
            <p:cNvSpPr txBox="1">
              <a:spLocks noChangeArrowheads="1"/>
            </p:cNvSpPr>
            <p:nvPr/>
          </p:nvSpPr>
          <p:spPr bwMode="auto">
            <a:xfrm>
              <a:off x="3978" y="651"/>
              <a:ext cx="576"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8000"/>
                  </a:solidFill>
                  <a:latin typeface="宋体" panose="02010600030101010101" pitchFamily="2" charset="-122"/>
                </a:rPr>
                <a:t>θ</a:t>
              </a:r>
              <a:endParaRPr lang="en-US" altLang="zh-CN" sz="3200" i="1">
                <a:solidFill>
                  <a:srgbClr val="008000"/>
                </a:solidFill>
              </a:endParaRPr>
            </a:p>
          </p:txBody>
        </p:sp>
        <p:sp>
          <p:nvSpPr>
            <p:cNvPr id="42005" name="Text Box 12"/>
            <p:cNvSpPr txBox="1">
              <a:spLocks noChangeArrowheads="1"/>
            </p:cNvSpPr>
            <p:nvPr/>
          </p:nvSpPr>
          <p:spPr bwMode="auto">
            <a:xfrm>
              <a:off x="3700" y="397"/>
              <a:ext cx="310"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00FF"/>
                  </a:solidFill>
                </a:rPr>
                <a:t>O</a:t>
              </a:r>
              <a:endParaRPr lang="en-US" altLang="zh-CN">
                <a:solidFill>
                  <a:srgbClr val="0000FF"/>
                </a:solidFill>
              </a:endParaRPr>
            </a:p>
          </p:txBody>
        </p:sp>
        <p:sp>
          <p:nvSpPr>
            <p:cNvPr id="42006" name="Rectangle 13"/>
            <p:cNvSpPr>
              <a:spLocks noChangeArrowheads="1"/>
            </p:cNvSpPr>
            <p:nvPr/>
          </p:nvSpPr>
          <p:spPr bwMode="auto">
            <a:xfrm>
              <a:off x="3323" y="691"/>
              <a:ext cx="1893" cy="49"/>
            </a:xfrm>
            <a:prstGeom prst="rect">
              <a:avLst/>
            </a:prstGeom>
            <a:solidFill>
              <a:srgbClr val="FFFFFF"/>
            </a:solidFill>
            <a:ln w="28575">
              <a:solidFill>
                <a:srgbClr val="000000"/>
              </a:solidFill>
              <a:prstDash val="dash"/>
              <a:miter lim="800000"/>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2007" name="Rectangle 14"/>
            <p:cNvSpPr>
              <a:spLocks noChangeArrowheads="1"/>
            </p:cNvSpPr>
            <p:nvPr/>
          </p:nvSpPr>
          <p:spPr bwMode="auto">
            <a:xfrm rot="2169817">
              <a:off x="3224" y="972"/>
              <a:ext cx="1892" cy="45"/>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2008" name="Text Box 15"/>
            <p:cNvSpPr txBox="1">
              <a:spLocks noChangeArrowheads="1"/>
            </p:cNvSpPr>
            <p:nvPr/>
          </p:nvSpPr>
          <p:spPr bwMode="auto">
            <a:xfrm>
              <a:off x="3670" y="339"/>
              <a:ext cx="454"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600" b="0">
                  <a:solidFill>
                    <a:srgbClr val="0000FF"/>
                  </a:solidFill>
                </a:rPr>
                <a:t>·</a:t>
              </a:r>
            </a:p>
          </p:txBody>
        </p:sp>
        <p:sp>
          <p:nvSpPr>
            <p:cNvPr id="42009" name="Freeform 17"/>
            <p:cNvSpPr/>
            <p:nvPr/>
          </p:nvSpPr>
          <p:spPr bwMode="auto">
            <a:xfrm>
              <a:off x="4065" y="740"/>
              <a:ext cx="50" cy="144"/>
            </a:xfrm>
            <a:custGeom>
              <a:avLst/>
              <a:gdLst>
                <a:gd name="T0" fmla="*/ 1 w 90"/>
                <a:gd name="T1" fmla="*/ 0 h 260"/>
                <a:gd name="T2" fmla="*/ 1 w 90"/>
                <a:gd name="T3" fmla="*/ 1 h 260"/>
                <a:gd name="T4" fmla="*/ 0 w 90"/>
                <a:gd name="T5" fmla="*/ 1 h 260"/>
                <a:gd name="T6" fmla="*/ 0 60000 65536"/>
                <a:gd name="T7" fmla="*/ 0 60000 65536"/>
                <a:gd name="T8" fmla="*/ 0 60000 65536"/>
                <a:gd name="T9" fmla="*/ 0 w 90"/>
                <a:gd name="T10" fmla="*/ 0 h 260"/>
                <a:gd name="T11" fmla="*/ 90 w 90"/>
                <a:gd name="T12" fmla="*/ 260 h 260"/>
              </a:gdLst>
              <a:ahLst/>
              <a:cxnLst>
                <a:cxn ang="T6">
                  <a:pos x="T0" y="T1"/>
                </a:cxn>
                <a:cxn ang="T7">
                  <a:pos x="T2" y="T3"/>
                </a:cxn>
                <a:cxn ang="T8">
                  <a:pos x="T4" y="T5"/>
                </a:cxn>
              </a:cxnLst>
              <a:rect l="T9" t="T10" r="T11" b="T12"/>
              <a:pathLst>
                <a:path w="90" h="260">
                  <a:moveTo>
                    <a:pt x="60" y="0"/>
                  </a:moveTo>
                  <a:cubicBezTo>
                    <a:pt x="75" y="38"/>
                    <a:pt x="90" y="77"/>
                    <a:pt x="80" y="120"/>
                  </a:cubicBezTo>
                  <a:cubicBezTo>
                    <a:pt x="70" y="163"/>
                    <a:pt x="35" y="211"/>
                    <a:pt x="0" y="260"/>
                  </a:cubicBezTo>
                </a:path>
              </a:pathLst>
            </a:cu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2010" name="Freeform 18"/>
            <p:cNvSpPr/>
            <p:nvPr/>
          </p:nvSpPr>
          <p:spPr bwMode="auto">
            <a:xfrm>
              <a:off x="4906" y="1448"/>
              <a:ext cx="188" cy="321"/>
            </a:xfrm>
            <a:custGeom>
              <a:avLst/>
              <a:gdLst>
                <a:gd name="T0" fmla="*/ 1 w 280"/>
                <a:gd name="T1" fmla="*/ 0 h 560"/>
                <a:gd name="T2" fmla="*/ 1 w 280"/>
                <a:gd name="T3" fmla="*/ 1 h 560"/>
                <a:gd name="T4" fmla="*/ 0 w 280"/>
                <a:gd name="T5" fmla="*/ 1 h 560"/>
                <a:gd name="T6" fmla="*/ 0 60000 65536"/>
                <a:gd name="T7" fmla="*/ 0 60000 65536"/>
                <a:gd name="T8" fmla="*/ 0 60000 65536"/>
                <a:gd name="T9" fmla="*/ 0 w 280"/>
                <a:gd name="T10" fmla="*/ 0 h 560"/>
                <a:gd name="T11" fmla="*/ 280 w 280"/>
                <a:gd name="T12" fmla="*/ 560 h 560"/>
              </a:gdLst>
              <a:ahLst/>
              <a:cxnLst>
                <a:cxn ang="T6">
                  <a:pos x="T0" y="T1"/>
                </a:cxn>
                <a:cxn ang="T7">
                  <a:pos x="T2" y="T3"/>
                </a:cxn>
                <a:cxn ang="T8">
                  <a:pos x="T4" y="T5"/>
                </a:cxn>
              </a:cxnLst>
              <a:rect l="T9" t="T10" r="T11" b="T12"/>
              <a:pathLst>
                <a:path w="280" h="560">
                  <a:moveTo>
                    <a:pt x="280" y="0"/>
                  </a:moveTo>
                  <a:cubicBezTo>
                    <a:pt x="273" y="93"/>
                    <a:pt x="267" y="187"/>
                    <a:pt x="220" y="280"/>
                  </a:cubicBezTo>
                  <a:cubicBezTo>
                    <a:pt x="173" y="373"/>
                    <a:pt x="86" y="466"/>
                    <a:pt x="0" y="560"/>
                  </a:cubicBezTo>
                </a:path>
              </a:pathLst>
            </a:custGeom>
            <a:noFill/>
            <a:ln w="28575">
              <a:solidFill>
                <a:srgbClr val="000000"/>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2011" name="Text Box 19"/>
            <p:cNvSpPr txBox="1">
              <a:spLocks noChangeArrowheads="1"/>
            </p:cNvSpPr>
            <p:nvPr/>
          </p:nvSpPr>
          <p:spPr bwMode="auto">
            <a:xfrm>
              <a:off x="3419" y="72"/>
              <a:ext cx="40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A</a:t>
              </a:r>
            </a:p>
          </p:txBody>
        </p:sp>
        <p:sp>
          <p:nvSpPr>
            <p:cNvPr id="42012" name="Text Box 20"/>
            <p:cNvSpPr txBox="1">
              <a:spLocks noChangeArrowheads="1"/>
            </p:cNvSpPr>
            <p:nvPr/>
          </p:nvSpPr>
          <p:spPr bwMode="auto">
            <a:xfrm>
              <a:off x="4563" y="340"/>
              <a:ext cx="731"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prstClr val="black"/>
                  </a:solidFill>
                </a:rPr>
                <a:t>l </a:t>
              </a:r>
              <a:r>
                <a:rPr lang="en-US" altLang="zh-CN" sz="3200">
                  <a:solidFill>
                    <a:prstClr val="black"/>
                  </a:solidFill>
                </a:rPr>
                <a:t>, </a:t>
              </a:r>
              <a:r>
                <a:rPr lang="en-US" altLang="zh-CN" sz="3200" i="1">
                  <a:solidFill>
                    <a:prstClr val="black"/>
                  </a:solidFill>
                </a:rPr>
                <a:t>m</a:t>
              </a:r>
            </a:p>
          </p:txBody>
        </p:sp>
        <p:sp>
          <p:nvSpPr>
            <p:cNvPr id="42013" name="Line 21"/>
            <p:cNvSpPr>
              <a:spLocks noChangeShapeType="1"/>
            </p:cNvSpPr>
            <p:nvPr/>
          </p:nvSpPr>
          <p:spPr bwMode="auto">
            <a:xfrm>
              <a:off x="4165" y="993"/>
              <a:ext cx="0" cy="752"/>
            </a:xfrm>
            <a:prstGeom prst="line">
              <a:avLst/>
            </a:prstGeom>
            <a:noFill/>
            <a:ln w="2857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14" name="Line 22"/>
            <p:cNvSpPr>
              <a:spLocks noChangeShapeType="1"/>
            </p:cNvSpPr>
            <p:nvPr/>
          </p:nvSpPr>
          <p:spPr bwMode="auto">
            <a:xfrm flipV="1">
              <a:off x="4165" y="1260"/>
              <a:ext cx="321" cy="465"/>
            </a:xfrm>
            <a:prstGeom prst="line">
              <a:avLst/>
            </a:prstGeom>
            <a:noFill/>
            <a:ln w="285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15" name="Freeform 23"/>
            <p:cNvSpPr/>
            <p:nvPr/>
          </p:nvSpPr>
          <p:spPr bwMode="auto">
            <a:xfrm>
              <a:off x="4165" y="1478"/>
              <a:ext cx="132" cy="48"/>
            </a:xfrm>
            <a:custGeom>
              <a:avLst/>
              <a:gdLst>
                <a:gd name="T0" fmla="*/ 0 w 240"/>
                <a:gd name="T1" fmla="*/ 1 h 87"/>
                <a:gd name="T2" fmla="*/ 1 w 240"/>
                <a:gd name="T3" fmla="*/ 1 h 87"/>
                <a:gd name="T4" fmla="*/ 1 w 240"/>
                <a:gd name="T5" fmla="*/ 1 h 87"/>
                <a:gd name="T6" fmla="*/ 0 60000 65536"/>
                <a:gd name="T7" fmla="*/ 0 60000 65536"/>
                <a:gd name="T8" fmla="*/ 0 60000 65536"/>
                <a:gd name="T9" fmla="*/ 0 w 240"/>
                <a:gd name="T10" fmla="*/ 0 h 87"/>
                <a:gd name="T11" fmla="*/ 240 w 240"/>
                <a:gd name="T12" fmla="*/ 87 h 87"/>
              </a:gdLst>
              <a:ahLst/>
              <a:cxnLst>
                <a:cxn ang="T6">
                  <a:pos x="T0" y="T1"/>
                </a:cxn>
                <a:cxn ang="T7">
                  <a:pos x="T2" y="T3"/>
                </a:cxn>
                <a:cxn ang="T8">
                  <a:pos x="T4" y="T5"/>
                </a:cxn>
              </a:cxnLst>
              <a:rect l="T9" t="T10" r="T11" b="T12"/>
              <a:pathLst>
                <a:path w="240" h="87">
                  <a:moveTo>
                    <a:pt x="0" y="47"/>
                  </a:moveTo>
                  <a:cubicBezTo>
                    <a:pt x="50" y="23"/>
                    <a:pt x="100" y="0"/>
                    <a:pt x="140" y="7"/>
                  </a:cubicBezTo>
                  <a:cubicBezTo>
                    <a:pt x="180" y="14"/>
                    <a:pt x="210" y="50"/>
                    <a:pt x="240" y="87"/>
                  </a:cubicBezTo>
                </a:path>
              </a:pathLst>
            </a:custGeom>
            <a:noFill/>
            <a:ln w="28575">
              <a:solidFill>
                <a:srgbClr val="008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2016" name="Text Box 24"/>
            <p:cNvSpPr txBox="1">
              <a:spLocks noChangeArrowheads="1"/>
            </p:cNvSpPr>
            <p:nvPr/>
          </p:nvSpPr>
          <p:spPr bwMode="auto">
            <a:xfrm>
              <a:off x="4054" y="1183"/>
              <a:ext cx="575"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8000"/>
                  </a:solidFill>
                  <a:latin typeface="宋体" panose="02010600030101010101" pitchFamily="2" charset="-122"/>
                </a:rPr>
                <a:t>θ</a:t>
              </a:r>
              <a:endParaRPr lang="en-US" altLang="zh-CN" sz="3200" i="1">
                <a:solidFill>
                  <a:srgbClr val="008000"/>
                </a:solidFill>
              </a:endParaRPr>
            </a:p>
          </p:txBody>
        </p:sp>
        <p:sp>
          <p:nvSpPr>
            <p:cNvPr id="42017" name="Line 25"/>
            <p:cNvSpPr>
              <a:spLocks noChangeShapeType="1"/>
            </p:cNvSpPr>
            <p:nvPr/>
          </p:nvSpPr>
          <p:spPr bwMode="auto">
            <a:xfrm flipH="1">
              <a:off x="3976" y="993"/>
              <a:ext cx="189" cy="288"/>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18" name="Line 26"/>
            <p:cNvSpPr>
              <a:spLocks noChangeShapeType="1"/>
            </p:cNvSpPr>
            <p:nvPr/>
          </p:nvSpPr>
          <p:spPr bwMode="auto">
            <a:xfrm flipH="1" flipV="1">
              <a:off x="3910" y="806"/>
              <a:ext cx="255" cy="188"/>
            </a:xfrm>
            <a:prstGeom prst="line">
              <a:avLst/>
            </a:prstGeom>
            <a:noFill/>
            <a:ln w="28575">
              <a:solidFill>
                <a:srgbClr val="FF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19" name="Line 27"/>
            <p:cNvSpPr>
              <a:spLocks noChangeShapeType="1"/>
            </p:cNvSpPr>
            <p:nvPr/>
          </p:nvSpPr>
          <p:spPr bwMode="auto">
            <a:xfrm flipH="1" flipV="1">
              <a:off x="3014" y="153"/>
              <a:ext cx="763" cy="554"/>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0" name="Line 28"/>
            <p:cNvSpPr>
              <a:spLocks noChangeShapeType="1"/>
            </p:cNvSpPr>
            <p:nvPr/>
          </p:nvSpPr>
          <p:spPr bwMode="auto">
            <a:xfrm flipH="1">
              <a:off x="3578" y="718"/>
              <a:ext cx="210" cy="310"/>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1" name="Line 29"/>
            <p:cNvSpPr>
              <a:spLocks noChangeShapeType="1"/>
            </p:cNvSpPr>
            <p:nvPr/>
          </p:nvSpPr>
          <p:spPr bwMode="auto">
            <a:xfrm flipH="1" flipV="1">
              <a:off x="2814" y="474"/>
              <a:ext cx="764" cy="554"/>
            </a:xfrm>
            <a:prstGeom prst="line">
              <a:avLst/>
            </a:prstGeom>
            <a:noFill/>
            <a:ln w="28575">
              <a:solidFill>
                <a:srgbClr val="0000FF"/>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2" name="Line 30"/>
            <p:cNvSpPr>
              <a:spLocks noChangeShapeType="1"/>
            </p:cNvSpPr>
            <p:nvPr/>
          </p:nvSpPr>
          <p:spPr bwMode="auto">
            <a:xfrm flipH="1">
              <a:off x="2803" y="175"/>
              <a:ext cx="211" cy="310"/>
            </a:xfrm>
            <a:prstGeom prst="line">
              <a:avLst/>
            </a:prstGeom>
            <a:noFill/>
            <a:ln w="28575">
              <a:solidFill>
                <a:srgbClr val="0000FF"/>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3" name="Line 31"/>
            <p:cNvSpPr>
              <a:spLocks noChangeShapeType="1"/>
            </p:cNvSpPr>
            <p:nvPr/>
          </p:nvSpPr>
          <p:spPr bwMode="auto">
            <a:xfrm flipH="1" flipV="1">
              <a:off x="2803" y="474"/>
              <a:ext cx="985" cy="244"/>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4" name="Text Box 32"/>
            <p:cNvSpPr txBox="1">
              <a:spLocks noChangeArrowheads="1"/>
            </p:cNvSpPr>
            <p:nvPr/>
          </p:nvSpPr>
          <p:spPr bwMode="auto">
            <a:xfrm>
              <a:off x="2916" y="179"/>
              <a:ext cx="43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r>
                <a:rPr lang="en-US" altLang="zh-CN" sz="3200" i="1" baseline="-25000">
                  <a:solidFill>
                    <a:srgbClr val="0000FF"/>
                  </a:solidFill>
                </a:rPr>
                <a:t>l</a:t>
              </a:r>
            </a:p>
          </p:txBody>
        </p:sp>
        <p:sp>
          <p:nvSpPr>
            <p:cNvPr id="42025" name="Text Box 33"/>
            <p:cNvSpPr txBox="1">
              <a:spLocks noChangeArrowheads="1"/>
            </p:cNvSpPr>
            <p:nvPr/>
          </p:nvSpPr>
          <p:spPr bwMode="auto">
            <a:xfrm>
              <a:off x="3330" y="966"/>
              <a:ext cx="43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r>
                <a:rPr lang="en-US" altLang="zh-CN" sz="3200" i="1" baseline="-25000">
                  <a:solidFill>
                    <a:srgbClr val="0000FF"/>
                  </a:solidFill>
                </a:rPr>
                <a:t>t</a:t>
              </a:r>
            </a:p>
          </p:txBody>
        </p:sp>
        <p:sp>
          <p:nvSpPr>
            <p:cNvPr id="42026" name="Text Box 34"/>
            <p:cNvSpPr txBox="1">
              <a:spLocks noChangeArrowheads="1"/>
            </p:cNvSpPr>
            <p:nvPr/>
          </p:nvSpPr>
          <p:spPr bwMode="auto">
            <a:xfrm>
              <a:off x="2616" y="500"/>
              <a:ext cx="43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endParaRPr lang="en-US" altLang="zh-CN" sz="3200" i="1" baseline="-25000">
                <a:solidFill>
                  <a:srgbClr val="0000FF"/>
                </a:solidFill>
              </a:endParaRPr>
            </a:p>
          </p:txBody>
        </p:sp>
        <p:sp>
          <p:nvSpPr>
            <p:cNvPr id="42027" name="Line 35"/>
            <p:cNvSpPr>
              <a:spLocks noChangeShapeType="1"/>
            </p:cNvSpPr>
            <p:nvPr/>
          </p:nvSpPr>
          <p:spPr bwMode="auto">
            <a:xfrm>
              <a:off x="2704" y="552"/>
              <a:ext cx="166" cy="0"/>
            </a:xfrm>
            <a:prstGeom prst="line">
              <a:avLst/>
            </a:prstGeom>
            <a:noFill/>
            <a:ln w="19050">
              <a:solidFill>
                <a:srgbClr val="0000FF"/>
              </a:solidFill>
              <a:round/>
              <a:tailEnd type="triangl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8" name="Line 36"/>
            <p:cNvSpPr>
              <a:spLocks noChangeShapeType="1"/>
            </p:cNvSpPr>
            <p:nvPr/>
          </p:nvSpPr>
          <p:spPr bwMode="auto">
            <a:xfrm>
              <a:off x="3954" y="1711"/>
              <a:ext cx="166" cy="0"/>
            </a:xfrm>
            <a:prstGeom prst="line">
              <a:avLst/>
            </a:prstGeom>
            <a:noFill/>
            <a:ln w="19050">
              <a:solidFill>
                <a:srgbClr val="000000"/>
              </a:solidFill>
              <a:round/>
              <a:tailEnd type="triangl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29" name="Text Box 37"/>
            <p:cNvSpPr txBox="1">
              <a:spLocks noChangeArrowheads="1"/>
            </p:cNvSpPr>
            <p:nvPr/>
          </p:nvSpPr>
          <p:spPr bwMode="auto">
            <a:xfrm>
              <a:off x="3705" y="1614"/>
              <a:ext cx="64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00"/>
                  </a:solidFill>
                </a:rPr>
                <a:t>mg</a:t>
              </a:r>
              <a:endParaRPr lang="en-US" altLang="zh-CN" sz="3200" i="1" baseline="-25000">
                <a:solidFill>
                  <a:srgbClr val="000000"/>
                </a:solidFill>
              </a:endParaRPr>
            </a:p>
          </p:txBody>
        </p:sp>
        <p:sp>
          <p:nvSpPr>
            <p:cNvPr id="42030" name="Text Box 38"/>
            <p:cNvSpPr txBox="1">
              <a:spLocks noChangeArrowheads="1"/>
            </p:cNvSpPr>
            <p:nvPr/>
          </p:nvSpPr>
          <p:spPr bwMode="auto">
            <a:xfrm>
              <a:off x="3744" y="1131"/>
              <a:ext cx="432"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FF0000"/>
                  </a:solidFill>
                </a:rPr>
                <a:t>a</a:t>
              </a:r>
              <a:r>
                <a:rPr lang="en-US" altLang="zh-CN" sz="3200" i="1" baseline="-25000">
                  <a:solidFill>
                    <a:srgbClr val="FF0000"/>
                  </a:solidFill>
                </a:rPr>
                <a:t>Ct</a:t>
              </a:r>
            </a:p>
          </p:txBody>
        </p:sp>
        <p:sp>
          <p:nvSpPr>
            <p:cNvPr id="42031" name="Text Box 39"/>
            <p:cNvSpPr txBox="1">
              <a:spLocks noChangeArrowheads="1"/>
            </p:cNvSpPr>
            <p:nvPr/>
          </p:nvSpPr>
          <p:spPr bwMode="auto">
            <a:xfrm>
              <a:off x="3689" y="721"/>
              <a:ext cx="43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FF0000"/>
                  </a:solidFill>
                </a:rPr>
                <a:t>a</a:t>
              </a:r>
              <a:r>
                <a:rPr lang="en-US" altLang="zh-CN" sz="3200" i="1" baseline="-25000">
                  <a:solidFill>
                    <a:srgbClr val="FF0000"/>
                  </a:solidFill>
                </a:rPr>
                <a:t>Cl</a:t>
              </a:r>
            </a:p>
          </p:txBody>
        </p:sp>
        <p:grpSp>
          <p:nvGrpSpPr>
            <p:cNvPr id="42032" name="Group 50"/>
            <p:cNvGrpSpPr/>
            <p:nvPr/>
          </p:nvGrpSpPr>
          <p:grpSpPr bwMode="auto">
            <a:xfrm>
              <a:off x="3141" y="1157"/>
              <a:ext cx="265" cy="454"/>
              <a:chOff x="700" y="1619"/>
              <a:chExt cx="265" cy="454"/>
            </a:xfrm>
          </p:grpSpPr>
          <p:sp>
            <p:nvSpPr>
              <p:cNvPr id="42038" name="Line 40"/>
              <p:cNvSpPr>
                <a:spLocks noChangeShapeType="1"/>
              </p:cNvSpPr>
              <p:nvPr/>
            </p:nvSpPr>
            <p:spPr bwMode="auto">
              <a:xfrm flipH="1">
                <a:off x="788" y="1807"/>
                <a:ext cx="177" cy="266"/>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2039" name="Line 41"/>
              <p:cNvSpPr>
                <a:spLocks noChangeShapeType="1"/>
              </p:cNvSpPr>
              <p:nvPr/>
            </p:nvSpPr>
            <p:spPr bwMode="auto">
              <a:xfrm flipH="1" flipV="1">
                <a:off x="700" y="1619"/>
                <a:ext cx="265" cy="186"/>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pSp>
        <p:sp>
          <p:nvSpPr>
            <p:cNvPr id="42033" name="Text Box 43"/>
            <p:cNvSpPr txBox="1">
              <a:spLocks noChangeArrowheads="1"/>
            </p:cNvSpPr>
            <p:nvPr/>
          </p:nvSpPr>
          <p:spPr bwMode="auto">
            <a:xfrm>
              <a:off x="2954" y="990"/>
              <a:ext cx="335"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l</a:t>
              </a:r>
            </a:p>
          </p:txBody>
        </p:sp>
        <p:sp>
          <p:nvSpPr>
            <p:cNvPr id="42034" name="Text Box 45"/>
            <p:cNvSpPr txBox="1">
              <a:spLocks noChangeArrowheads="1"/>
            </p:cNvSpPr>
            <p:nvPr/>
          </p:nvSpPr>
          <p:spPr bwMode="auto">
            <a:xfrm>
              <a:off x="3025" y="1622"/>
              <a:ext cx="288"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t</a:t>
              </a:r>
            </a:p>
          </p:txBody>
        </p:sp>
        <p:graphicFrame>
          <p:nvGraphicFramePr>
            <p:cNvPr id="41993" name="Object 9"/>
            <p:cNvGraphicFramePr>
              <a:graphicFrameLocks noChangeAspect="1"/>
            </p:cNvGraphicFramePr>
            <p:nvPr/>
          </p:nvGraphicFramePr>
          <p:xfrm>
            <a:off x="5129" y="1438"/>
            <a:ext cx="240" cy="194"/>
          </p:xfrm>
          <a:graphic>
            <a:graphicData uri="http://schemas.openxmlformats.org/presentationml/2006/ole">
              <mc:AlternateContent xmlns:mc="http://schemas.openxmlformats.org/markup-compatibility/2006">
                <mc:Choice xmlns:v="urn:schemas-microsoft-com:vml" Requires="v">
                  <p:oleObj spid="_x0000_s167299" name="公式" r:id="rId17" imgW="266065" imgH="215900" progId="Equation.3">
                    <p:embed/>
                  </p:oleObj>
                </mc:Choice>
                <mc:Fallback>
                  <p:oleObj name="公式" r:id="rId17" imgW="266065" imgH="2159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29" y="1438"/>
                          <a:ext cx="240" cy="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4" name="Object 10"/>
            <p:cNvGraphicFramePr>
              <a:graphicFrameLocks noChangeAspect="1"/>
            </p:cNvGraphicFramePr>
            <p:nvPr/>
          </p:nvGraphicFramePr>
          <p:xfrm>
            <a:off x="4992" y="1674"/>
            <a:ext cx="245" cy="219"/>
          </p:xfrm>
          <a:graphic>
            <a:graphicData uri="http://schemas.openxmlformats.org/presentationml/2006/ole">
              <mc:AlternateContent xmlns:mc="http://schemas.openxmlformats.org/markup-compatibility/2006">
                <mc:Choice xmlns:v="urn:schemas-microsoft-com:vml" Requires="v">
                  <p:oleObj spid="_x0000_s167300" name="公式" r:id="rId19" imgW="241300" imgH="215900" progId="Equation.3">
                    <p:embed/>
                  </p:oleObj>
                </mc:Choice>
                <mc:Fallback>
                  <p:oleObj name="公式" r:id="rId19" imgW="241300" imgH="2159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92" y="1674"/>
                          <a:ext cx="245" cy="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35" name="Text Box 16"/>
            <p:cNvSpPr txBox="1">
              <a:spLocks noChangeArrowheads="1"/>
            </p:cNvSpPr>
            <p:nvPr/>
          </p:nvSpPr>
          <p:spPr bwMode="auto">
            <a:xfrm>
              <a:off x="4059" y="628"/>
              <a:ext cx="453"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600" b="0">
                  <a:solidFill>
                    <a:srgbClr val="FF0000"/>
                  </a:solidFill>
                </a:rPr>
                <a:t>·</a:t>
              </a:r>
            </a:p>
          </p:txBody>
        </p:sp>
        <p:sp>
          <p:nvSpPr>
            <p:cNvPr id="42036" name="Line 66"/>
            <p:cNvSpPr>
              <a:spLocks noChangeShapeType="1"/>
            </p:cNvSpPr>
            <p:nvPr/>
          </p:nvSpPr>
          <p:spPr bwMode="auto">
            <a:xfrm flipV="1">
              <a:off x="2976" y="1044"/>
              <a:ext cx="204" cy="0"/>
            </a:xfrm>
            <a:prstGeom prst="line">
              <a:avLst/>
            </a:prstGeom>
            <a:noFill/>
            <a:ln w="12700">
              <a:solidFill>
                <a:srgbClr val="0000FF"/>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42037" name="Line 67"/>
            <p:cNvSpPr>
              <a:spLocks noChangeShapeType="1"/>
            </p:cNvSpPr>
            <p:nvPr/>
          </p:nvSpPr>
          <p:spPr bwMode="auto">
            <a:xfrm flipV="1">
              <a:off x="3060" y="1692"/>
              <a:ext cx="204" cy="0"/>
            </a:xfrm>
            <a:prstGeom prst="line">
              <a:avLst/>
            </a:prstGeom>
            <a:noFill/>
            <a:ln w="12700">
              <a:solidFill>
                <a:srgbClr val="0000FF"/>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grpSp>
      <p:sp>
        <p:nvSpPr>
          <p:cNvPr id="19526" name="Rectangle 70"/>
          <p:cNvSpPr>
            <a:spLocks noChangeArrowheads="1"/>
          </p:cNvSpPr>
          <p:nvPr/>
        </p:nvSpPr>
        <p:spPr bwMode="auto">
          <a:xfrm>
            <a:off x="520717" y="1246192"/>
            <a:ext cx="31099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zh-CN" altLang="en-US" sz="3200">
                <a:solidFill>
                  <a:prstClr val="black"/>
                </a:solidFill>
              </a:rPr>
              <a:t>定理求轴力：</a:t>
            </a:r>
          </a:p>
        </p:txBody>
      </p:sp>
    </p:spTree>
    <p:extLst>
      <p:ext uri="{BB962C8B-B14F-4D97-AF65-F5344CB8AC3E}">
        <p14:creationId xmlns:p14="http://schemas.microsoft.com/office/powerpoint/2010/main" val="42309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ppt_x"/>
                                          </p:val>
                                        </p:tav>
                                        <p:tav tm="100000">
                                          <p:val>
                                            <p:strVal val="#ppt_x"/>
                                          </p:val>
                                        </p:tav>
                                      </p:tavLst>
                                    </p:anim>
                                    <p:anim calcmode="lin" valueType="num">
                                      <p:cBhvr additive="base">
                                        <p:cTn id="8" dur="500" fill="hold"/>
                                        <p:tgtEl>
                                          <p:spTgt spid="7270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708"/>
                                        </p:tgtEl>
                                        <p:attrNameLst>
                                          <p:attrName>style.visibility</p:attrName>
                                        </p:attrNameLst>
                                      </p:cBhvr>
                                      <p:to>
                                        <p:strVal val="visible"/>
                                      </p:to>
                                    </p:set>
                                    <p:anim calcmode="lin" valueType="num">
                                      <p:cBhvr additive="base">
                                        <p:cTn id="11" dur="500" fill="hold"/>
                                        <p:tgtEl>
                                          <p:spTgt spid="72708"/>
                                        </p:tgtEl>
                                        <p:attrNameLst>
                                          <p:attrName>ppt_x</p:attrName>
                                        </p:attrNameLst>
                                      </p:cBhvr>
                                      <p:tavLst>
                                        <p:tav tm="0">
                                          <p:val>
                                            <p:strVal val="#ppt_x"/>
                                          </p:val>
                                        </p:tav>
                                        <p:tav tm="100000">
                                          <p:val>
                                            <p:strVal val="#ppt_x"/>
                                          </p:val>
                                        </p:tav>
                                      </p:tavLst>
                                    </p:anim>
                                    <p:anim calcmode="lin" valueType="num">
                                      <p:cBhvr additive="base">
                                        <p:cTn id="12" dur="500" fill="hold"/>
                                        <p:tgtEl>
                                          <p:spTgt spid="7270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514"/>
                                        </p:tgtEl>
                                        <p:attrNameLst>
                                          <p:attrName>style.visibility</p:attrName>
                                        </p:attrNameLst>
                                      </p:cBhvr>
                                      <p:to>
                                        <p:strVal val="visible"/>
                                      </p:to>
                                    </p:set>
                                    <p:anim calcmode="lin" valueType="num">
                                      <p:cBhvr additive="base">
                                        <p:cTn id="15" dur="500" fill="hold"/>
                                        <p:tgtEl>
                                          <p:spTgt spid="19514"/>
                                        </p:tgtEl>
                                        <p:attrNameLst>
                                          <p:attrName>ppt_x</p:attrName>
                                        </p:attrNameLst>
                                      </p:cBhvr>
                                      <p:tavLst>
                                        <p:tav tm="0">
                                          <p:val>
                                            <p:strVal val="#ppt_x"/>
                                          </p:val>
                                        </p:tav>
                                        <p:tav tm="100000">
                                          <p:val>
                                            <p:strVal val="#ppt_x"/>
                                          </p:val>
                                        </p:tav>
                                      </p:tavLst>
                                    </p:anim>
                                    <p:anim calcmode="lin" valueType="num">
                                      <p:cBhvr additive="base">
                                        <p:cTn id="16" dur="500" fill="hold"/>
                                        <p:tgtEl>
                                          <p:spTgt spid="195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2709"/>
                                        </p:tgtEl>
                                        <p:attrNameLst>
                                          <p:attrName>style.visibility</p:attrName>
                                        </p:attrNameLst>
                                      </p:cBhvr>
                                      <p:to>
                                        <p:strVal val="visible"/>
                                      </p:to>
                                    </p:set>
                                    <p:anim calcmode="lin" valueType="num">
                                      <p:cBhvr additive="base">
                                        <p:cTn id="19" dur="500" fill="hold"/>
                                        <p:tgtEl>
                                          <p:spTgt spid="72709"/>
                                        </p:tgtEl>
                                        <p:attrNameLst>
                                          <p:attrName>ppt_x</p:attrName>
                                        </p:attrNameLst>
                                      </p:cBhvr>
                                      <p:tavLst>
                                        <p:tav tm="0">
                                          <p:val>
                                            <p:strVal val="#ppt_x"/>
                                          </p:val>
                                        </p:tav>
                                        <p:tav tm="100000">
                                          <p:val>
                                            <p:strVal val="#ppt_x"/>
                                          </p:val>
                                        </p:tav>
                                      </p:tavLst>
                                    </p:anim>
                                    <p:anim calcmode="lin" valueType="num">
                                      <p:cBhvr additive="base">
                                        <p:cTn id="20" dur="500" fill="hold"/>
                                        <p:tgtEl>
                                          <p:spTgt spid="7270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2710"/>
                                        </p:tgtEl>
                                        <p:attrNameLst>
                                          <p:attrName>style.visibility</p:attrName>
                                        </p:attrNameLst>
                                      </p:cBhvr>
                                      <p:to>
                                        <p:strVal val="visible"/>
                                      </p:to>
                                    </p:set>
                                    <p:anim calcmode="lin" valueType="num">
                                      <p:cBhvr additive="base">
                                        <p:cTn id="23" dur="500" fill="hold"/>
                                        <p:tgtEl>
                                          <p:spTgt spid="72710"/>
                                        </p:tgtEl>
                                        <p:attrNameLst>
                                          <p:attrName>ppt_x</p:attrName>
                                        </p:attrNameLst>
                                      </p:cBhvr>
                                      <p:tavLst>
                                        <p:tav tm="0">
                                          <p:val>
                                            <p:strVal val="#ppt_x"/>
                                          </p:val>
                                        </p:tav>
                                        <p:tav tm="100000">
                                          <p:val>
                                            <p:strVal val="#ppt_x"/>
                                          </p:val>
                                        </p:tav>
                                      </p:tavLst>
                                    </p:anim>
                                    <p:anim calcmode="lin" valueType="num">
                                      <p:cBhvr additive="base">
                                        <p:cTn id="24" dur="500" fill="hold"/>
                                        <p:tgtEl>
                                          <p:spTgt spid="727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517"/>
                                        </p:tgtEl>
                                        <p:attrNameLst>
                                          <p:attrName>style.visibility</p:attrName>
                                        </p:attrNameLst>
                                      </p:cBhvr>
                                      <p:to>
                                        <p:strVal val="visible"/>
                                      </p:to>
                                    </p:set>
                                    <p:anim calcmode="lin" valueType="num">
                                      <p:cBhvr additive="base">
                                        <p:cTn id="27" dur="500" fill="hold"/>
                                        <p:tgtEl>
                                          <p:spTgt spid="19517"/>
                                        </p:tgtEl>
                                        <p:attrNameLst>
                                          <p:attrName>ppt_x</p:attrName>
                                        </p:attrNameLst>
                                      </p:cBhvr>
                                      <p:tavLst>
                                        <p:tav tm="0">
                                          <p:val>
                                            <p:strVal val="#ppt_x"/>
                                          </p:val>
                                        </p:tav>
                                        <p:tav tm="100000">
                                          <p:val>
                                            <p:strVal val="#ppt_x"/>
                                          </p:val>
                                        </p:tav>
                                      </p:tavLst>
                                    </p:anim>
                                    <p:anim calcmode="lin" valueType="num">
                                      <p:cBhvr additive="base">
                                        <p:cTn id="28" dur="500" fill="hold"/>
                                        <p:tgtEl>
                                          <p:spTgt spid="195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4" grpId="0"/>
      <p:bldP spid="195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Text Box 6"/>
          <p:cNvSpPr txBox="1">
            <a:spLocks noChangeArrowheads="1"/>
          </p:cNvSpPr>
          <p:nvPr/>
        </p:nvSpPr>
        <p:spPr bwMode="auto">
          <a:xfrm>
            <a:off x="136526" y="115892"/>
            <a:ext cx="321151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二、平动和转动  </a:t>
            </a:r>
          </a:p>
        </p:txBody>
      </p:sp>
      <p:sp>
        <p:nvSpPr>
          <p:cNvPr id="4105" name="Text Box 9"/>
          <p:cNvSpPr txBox="1">
            <a:spLocks noChangeArrowheads="1"/>
          </p:cNvSpPr>
          <p:nvPr/>
        </p:nvSpPr>
        <p:spPr bwMode="auto">
          <a:xfrm>
            <a:off x="468316" y="1412880"/>
            <a:ext cx="8064500"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        </a:t>
            </a:r>
            <a:r>
              <a:rPr kumimoji="1" lang="zh-CN" altLang="en-US"/>
              <a:t>当刚体运动时，如果刚体内任何一条给定的直线，在运动中始终保持它的方向不变，这种运动叫</a:t>
            </a:r>
            <a:r>
              <a:rPr kumimoji="1" lang="zh-CN" altLang="en-US">
                <a:solidFill>
                  <a:srgbClr val="0000FF"/>
                </a:solidFill>
              </a:rPr>
              <a:t>平动（</a:t>
            </a:r>
            <a:r>
              <a:rPr kumimoji="1" lang="en-US" altLang="zh-CN">
                <a:solidFill>
                  <a:srgbClr val="0000FF"/>
                </a:solidFill>
              </a:rPr>
              <a:t>translation</a:t>
            </a:r>
            <a:r>
              <a:rPr kumimoji="1" lang="zh-CN" altLang="en-US">
                <a:solidFill>
                  <a:srgbClr val="0000FF"/>
                </a:solidFill>
              </a:rPr>
              <a:t>）</a:t>
            </a:r>
            <a:r>
              <a:rPr kumimoji="1" lang="zh-CN" altLang="en-US"/>
              <a:t>。</a:t>
            </a:r>
          </a:p>
        </p:txBody>
      </p:sp>
      <p:sp>
        <p:nvSpPr>
          <p:cNvPr id="4107" name="Text Box 11"/>
          <p:cNvSpPr txBox="1">
            <a:spLocks noChangeArrowheads="1"/>
          </p:cNvSpPr>
          <p:nvPr/>
        </p:nvSpPr>
        <p:spPr bwMode="auto">
          <a:xfrm>
            <a:off x="468318" y="5718179"/>
            <a:ext cx="85074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buClr>
                <a:schemeClr val="accent2"/>
              </a:buClr>
              <a:buFont typeface="Wingdings" pitchFamily="2" charset="2"/>
              <a:buBlip>
                <a:blip r:embed="rId2"/>
              </a:buBlip>
            </a:pPr>
            <a:r>
              <a:rPr kumimoji="1" lang="en-US" altLang="zh-CN"/>
              <a:t> </a:t>
            </a:r>
            <a:r>
              <a:rPr kumimoji="1" lang="zh-CN" altLang="en-US"/>
              <a:t>可以用质点动力学的方法来处理刚体的平动问题。</a:t>
            </a:r>
          </a:p>
        </p:txBody>
      </p:sp>
      <p:sp>
        <p:nvSpPr>
          <p:cNvPr id="4108" name="Text Box 12"/>
          <p:cNvSpPr txBox="1">
            <a:spLocks noChangeArrowheads="1"/>
          </p:cNvSpPr>
          <p:nvPr/>
        </p:nvSpPr>
        <p:spPr bwMode="auto">
          <a:xfrm>
            <a:off x="395288" y="3197229"/>
            <a:ext cx="5256212"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zh-CN" altLang="en-US"/>
              <a:t>平动时，刚体内各质点在任一时刻具有相同的速度和加速度。</a:t>
            </a:r>
          </a:p>
        </p:txBody>
      </p:sp>
      <p:grpSp>
        <p:nvGrpSpPr>
          <p:cNvPr id="2" name="Group 15"/>
          <p:cNvGrpSpPr>
            <a:grpSpLocks/>
          </p:cNvGrpSpPr>
          <p:nvPr/>
        </p:nvGrpSpPr>
        <p:grpSpPr bwMode="auto">
          <a:xfrm>
            <a:off x="5651500" y="2909888"/>
            <a:ext cx="2952750" cy="1382712"/>
            <a:chOff x="1880" y="2584"/>
            <a:chExt cx="1784" cy="800"/>
          </a:xfrm>
        </p:grpSpPr>
        <p:sp>
          <p:nvSpPr>
            <p:cNvPr id="66569" name="Freeform 16"/>
            <p:cNvSpPr>
              <a:spLocks/>
            </p:cNvSpPr>
            <p:nvPr/>
          </p:nvSpPr>
          <p:spPr bwMode="auto">
            <a:xfrm>
              <a:off x="2608" y="2584"/>
              <a:ext cx="480" cy="576"/>
            </a:xfrm>
            <a:custGeom>
              <a:avLst/>
              <a:gdLst>
                <a:gd name="T0" fmla="*/ 0 w 1176"/>
                <a:gd name="T1" fmla="*/ 0 h 1360"/>
                <a:gd name="T2" fmla="*/ 0 w 1176"/>
                <a:gd name="T3" fmla="*/ 0 h 1360"/>
                <a:gd name="T4" fmla="*/ 0 w 1176"/>
                <a:gd name="T5" fmla="*/ 0 h 1360"/>
                <a:gd name="T6" fmla="*/ 0 w 1176"/>
                <a:gd name="T7" fmla="*/ 0 h 1360"/>
                <a:gd name="T8" fmla="*/ 0 w 1176"/>
                <a:gd name="T9" fmla="*/ 0 h 1360"/>
                <a:gd name="T10" fmla="*/ 0 w 1176"/>
                <a:gd name="T11" fmla="*/ 0 h 1360"/>
                <a:gd name="T12" fmla="*/ 0 w 1176"/>
                <a:gd name="T13" fmla="*/ 0 h 1360"/>
                <a:gd name="T14" fmla="*/ 0 w 1176"/>
                <a:gd name="T15" fmla="*/ 0 h 1360"/>
                <a:gd name="T16" fmla="*/ 0 w 1176"/>
                <a:gd name="T17" fmla="*/ 0 h 1360"/>
                <a:gd name="T18" fmla="*/ 0 w 1176"/>
                <a:gd name="T19" fmla="*/ 0 h 1360"/>
                <a:gd name="T20" fmla="*/ 0 w 1176"/>
                <a:gd name="T21" fmla="*/ 0 h 1360"/>
                <a:gd name="T22" fmla="*/ 0 w 1176"/>
                <a:gd name="T23" fmla="*/ 0 h 1360"/>
                <a:gd name="T24" fmla="*/ 0 w 1176"/>
                <a:gd name="T25" fmla="*/ 0 h 13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6"/>
                <a:gd name="T40" fmla="*/ 0 h 1360"/>
                <a:gd name="T41" fmla="*/ 1176 w 1176"/>
                <a:gd name="T42" fmla="*/ 1360 h 13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6" h="1360">
                  <a:moveTo>
                    <a:pt x="1032" y="48"/>
                  </a:moveTo>
                  <a:cubicBezTo>
                    <a:pt x="944" y="40"/>
                    <a:pt x="704" y="0"/>
                    <a:pt x="600" y="48"/>
                  </a:cubicBezTo>
                  <a:cubicBezTo>
                    <a:pt x="496" y="96"/>
                    <a:pt x="456" y="248"/>
                    <a:pt x="408" y="336"/>
                  </a:cubicBezTo>
                  <a:cubicBezTo>
                    <a:pt x="360" y="424"/>
                    <a:pt x="376" y="504"/>
                    <a:pt x="312" y="576"/>
                  </a:cubicBezTo>
                  <a:cubicBezTo>
                    <a:pt x="248" y="648"/>
                    <a:pt x="48" y="696"/>
                    <a:pt x="24" y="768"/>
                  </a:cubicBezTo>
                  <a:cubicBezTo>
                    <a:pt x="0" y="840"/>
                    <a:pt x="136" y="936"/>
                    <a:pt x="168" y="1008"/>
                  </a:cubicBezTo>
                  <a:cubicBezTo>
                    <a:pt x="200" y="1080"/>
                    <a:pt x="152" y="1152"/>
                    <a:pt x="216" y="1200"/>
                  </a:cubicBezTo>
                  <a:cubicBezTo>
                    <a:pt x="280" y="1248"/>
                    <a:pt x="408" y="1360"/>
                    <a:pt x="552" y="1296"/>
                  </a:cubicBezTo>
                  <a:cubicBezTo>
                    <a:pt x="696" y="1232"/>
                    <a:pt x="984" y="960"/>
                    <a:pt x="1080" y="816"/>
                  </a:cubicBezTo>
                  <a:cubicBezTo>
                    <a:pt x="1176" y="672"/>
                    <a:pt x="1112" y="520"/>
                    <a:pt x="1128" y="432"/>
                  </a:cubicBezTo>
                  <a:cubicBezTo>
                    <a:pt x="1144" y="344"/>
                    <a:pt x="1176" y="344"/>
                    <a:pt x="1176" y="288"/>
                  </a:cubicBezTo>
                  <a:cubicBezTo>
                    <a:pt x="1176" y="232"/>
                    <a:pt x="1152" y="136"/>
                    <a:pt x="1128" y="96"/>
                  </a:cubicBezTo>
                  <a:cubicBezTo>
                    <a:pt x="1104" y="56"/>
                    <a:pt x="1120" y="56"/>
                    <a:pt x="1032" y="48"/>
                  </a:cubicBezTo>
                  <a:close/>
                </a:path>
              </a:pathLst>
            </a:custGeom>
            <a:gradFill rotWithShape="0">
              <a:gsLst>
                <a:gs pos="0">
                  <a:srgbClr val="FFFFBD"/>
                </a:gs>
                <a:gs pos="100000">
                  <a:srgbClr val="CFCF99"/>
                </a:gs>
              </a:gsLst>
              <a:path path="rect">
                <a:fillToRect l="50000" t="50000" r="50000" b="50000"/>
              </a:path>
            </a:gradFill>
            <a:ln w="19050">
              <a:solidFill>
                <a:schemeClr val="tx1"/>
              </a:solidFill>
              <a:round/>
              <a:headEnd/>
              <a:tailEnd/>
            </a:ln>
          </p:spPr>
          <p:txBody>
            <a:bodyPr wrap="none" anchor="ctr"/>
            <a:lstStyle/>
            <a:p>
              <a:endParaRPr lang="zh-CN" altLang="en-US"/>
            </a:p>
          </p:txBody>
        </p:sp>
        <p:sp>
          <p:nvSpPr>
            <p:cNvPr id="66570" name="Freeform 17"/>
            <p:cNvSpPr>
              <a:spLocks/>
            </p:cNvSpPr>
            <p:nvPr/>
          </p:nvSpPr>
          <p:spPr bwMode="auto">
            <a:xfrm>
              <a:off x="1880" y="2784"/>
              <a:ext cx="480" cy="576"/>
            </a:xfrm>
            <a:custGeom>
              <a:avLst/>
              <a:gdLst>
                <a:gd name="T0" fmla="*/ 0 w 1176"/>
                <a:gd name="T1" fmla="*/ 0 h 1360"/>
                <a:gd name="T2" fmla="*/ 0 w 1176"/>
                <a:gd name="T3" fmla="*/ 0 h 1360"/>
                <a:gd name="T4" fmla="*/ 0 w 1176"/>
                <a:gd name="T5" fmla="*/ 0 h 1360"/>
                <a:gd name="T6" fmla="*/ 0 w 1176"/>
                <a:gd name="T7" fmla="*/ 0 h 1360"/>
                <a:gd name="T8" fmla="*/ 0 w 1176"/>
                <a:gd name="T9" fmla="*/ 0 h 1360"/>
                <a:gd name="T10" fmla="*/ 0 w 1176"/>
                <a:gd name="T11" fmla="*/ 0 h 1360"/>
                <a:gd name="T12" fmla="*/ 0 w 1176"/>
                <a:gd name="T13" fmla="*/ 0 h 1360"/>
                <a:gd name="T14" fmla="*/ 0 w 1176"/>
                <a:gd name="T15" fmla="*/ 0 h 1360"/>
                <a:gd name="T16" fmla="*/ 0 w 1176"/>
                <a:gd name="T17" fmla="*/ 0 h 1360"/>
                <a:gd name="T18" fmla="*/ 0 w 1176"/>
                <a:gd name="T19" fmla="*/ 0 h 1360"/>
                <a:gd name="T20" fmla="*/ 0 w 1176"/>
                <a:gd name="T21" fmla="*/ 0 h 1360"/>
                <a:gd name="T22" fmla="*/ 0 w 1176"/>
                <a:gd name="T23" fmla="*/ 0 h 1360"/>
                <a:gd name="T24" fmla="*/ 0 w 1176"/>
                <a:gd name="T25" fmla="*/ 0 h 13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6"/>
                <a:gd name="T40" fmla="*/ 0 h 1360"/>
                <a:gd name="T41" fmla="*/ 1176 w 1176"/>
                <a:gd name="T42" fmla="*/ 1360 h 13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6" h="1360">
                  <a:moveTo>
                    <a:pt x="1032" y="48"/>
                  </a:moveTo>
                  <a:cubicBezTo>
                    <a:pt x="944" y="40"/>
                    <a:pt x="704" y="0"/>
                    <a:pt x="600" y="48"/>
                  </a:cubicBezTo>
                  <a:cubicBezTo>
                    <a:pt x="496" y="96"/>
                    <a:pt x="456" y="248"/>
                    <a:pt x="408" y="336"/>
                  </a:cubicBezTo>
                  <a:cubicBezTo>
                    <a:pt x="360" y="424"/>
                    <a:pt x="376" y="504"/>
                    <a:pt x="312" y="576"/>
                  </a:cubicBezTo>
                  <a:cubicBezTo>
                    <a:pt x="248" y="648"/>
                    <a:pt x="48" y="696"/>
                    <a:pt x="24" y="768"/>
                  </a:cubicBezTo>
                  <a:cubicBezTo>
                    <a:pt x="0" y="840"/>
                    <a:pt x="136" y="936"/>
                    <a:pt x="168" y="1008"/>
                  </a:cubicBezTo>
                  <a:cubicBezTo>
                    <a:pt x="200" y="1080"/>
                    <a:pt x="152" y="1152"/>
                    <a:pt x="216" y="1200"/>
                  </a:cubicBezTo>
                  <a:cubicBezTo>
                    <a:pt x="280" y="1248"/>
                    <a:pt x="408" y="1360"/>
                    <a:pt x="552" y="1296"/>
                  </a:cubicBezTo>
                  <a:cubicBezTo>
                    <a:pt x="696" y="1232"/>
                    <a:pt x="984" y="960"/>
                    <a:pt x="1080" y="816"/>
                  </a:cubicBezTo>
                  <a:cubicBezTo>
                    <a:pt x="1176" y="672"/>
                    <a:pt x="1112" y="520"/>
                    <a:pt x="1128" y="432"/>
                  </a:cubicBezTo>
                  <a:cubicBezTo>
                    <a:pt x="1144" y="344"/>
                    <a:pt x="1176" y="344"/>
                    <a:pt x="1176" y="288"/>
                  </a:cubicBezTo>
                  <a:cubicBezTo>
                    <a:pt x="1176" y="232"/>
                    <a:pt x="1152" y="136"/>
                    <a:pt x="1128" y="96"/>
                  </a:cubicBezTo>
                  <a:cubicBezTo>
                    <a:pt x="1104" y="56"/>
                    <a:pt x="1120" y="56"/>
                    <a:pt x="1032" y="48"/>
                  </a:cubicBezTo>
                  <a:close/>
                </a:path>
              </a:pathLst>
            </a:custGeom>
            <a:gradFill rotWithShape="0">
              <a:gsLst>
                <a:gs pos="0">
                  <a:srgbClr val="FFFFBD"/>
                </a:gs>
                <a:gs pos="100000">
                  <a:srgbClr val="CFCF99"/>
                </a:gs>
              </a:gsLst>
              <a:path path="rect">
                <a:fillToRect l="50000" t="50000" r="50000" b="50000"/>
              </a:path>
            </a:gradFill>
            <a:ln w="19050">
              <a:solidFill>
                <a:schemeClr val="tx1"/>
              </a:solidFill>
              <a:round/>
              <a:headEnd/>
              <a:tailEnd/>
            </a:ln>
          </p:spPr>
          <p:txBody>
            <a:bodyPr wrap="none" anchor="ctr"/>
            <a:lstStyle/>
            <a:p>
              <a:endParaRPr lang="zh-CN" altLang="en-US"/>
            </a:p>
          </p:txBody>
        </p:sp>
        <p:sp>
          <p:nvSpPr>
            <p:cNvPr id="66571" name="Freeform 18"/>
            <p:cNvSpPr>
              <a:spLocks/>
            </p:cNvSpPr>
            <p:nvPr/>
          </p:nvSpPr>
          <p:spPr bwMode="auto">
            <a:xfrm>
              <a:off x="3184" y="2808"/>
              <a:ext cx="480" cy="576"/>
            </a:xfrm>
            <a:custGeom>
              <a:avLst/>
              <a:gdLst>
                <a:gd name="T0" fmla="*/ 0 w 1176"/>
                <a:gd name="T1" fmla="*/ 0 h 1360"/>
                <a:gd name="T2" fmla="*/ 0 w 1176"/>
                <a:gd name="T3" fmla="*/ 0 h 1360"/>
                <a:gd name="T4" fmla="*/ 0 w 1176"/>
                <a:gd name="T5" fmla="*/ 0 h 1360"/>
                <a:gd name="T6" fmla="*/ 0 w 1176"/>
                <a:gd name="T7" fmla="*/ 0 h 1360"/>
                <a:gd name="T8" fmla="*/ 0 w 1176"/>
                <a:gd name="T9" fmla="*/ 0 h 1360"/>
                <a:gd name="T10" fmla="*/ 0 w 1176"/>
                <a:gd name="T11" fmla="*/ 0 h 1360"/>
                <a:gd name="T12" fmla="*/ 0 w 1176"/>
                <a:gd name="T13" fmla="*/ 0 h 1360"/>
                <a:gd name="T14" fmla="*/ 0 w 1176"/>
                <a:gd name="T15" fmla="*/ 0 h 1360"/>
                <a:gd name="T16" fmla="*/ 0 w 1176"/>
                <a:gd name="T17" fmla="*/ 0 h 1360"/>
                <a:gd name="T18" fmla="*/ 0 w 1176"/>
                <a:gd name="T19" fmla="*/ 0 h 1360"/>
                <a:gd name="T20" fmla="*/ 0 w 1176"/>
                <a:gd name="T21" fmla="*/ 0 h 1360"/>
                <a:gd name="T22" fmla="*/ 0 w 1176"/>
                <a:gd name="T23" fmla="*/ 0 h 1360"/>
                <a:gd name="T24" fmla="*/ 0 w 1176"/>
                <a:gd name="T25" fmla="*/ 0 h 13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6"/>
                <a:gd name="T40" fmla="*/ 0 h 1360"/>
                <a:gd name="T41" fmla="*/ 1176 w 1176"/>
                <a:gd name="T42" fmla="*/ 1360 h 13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6" h="1360">
                  <a:moveTo>
                    <a:pt x="1032" y="48"/>
                  </a:moveTo>
                  <a:cubicBezTo>
                    <a:pt x="944" y="40"/>
                    <a:pt x="704" y="0"/>
                    <a:pt x="600" y="48"/>
                  </a:cubicBezTo>
                  <a:cubicBezTo>
                    <a:pt x="496" y="96"/>
                    <a:pt x="456" y="248"/>
                    <a:pt x="408" y="336"/>
                  </a:cubicBezTo>
                  <a:cubicBezTo>
                    <a:pt x="360" y="424"/>
                    <a:pt x="376" y="504"/>
                    <a:pt x="312" y="576"/>
                  </a:cubicBezTo>
                  <a:cubicBezTo>
                    <a:pt x="248" y="648"/>
                    <a:pt x="48" y="696"/>
                    <a:pt x="24" y="768"/>
                  </a:cubicBezTo>
                  <a:cubicBezTo>
                    <a:pt x="0" y="840"/>
                    <a:pt x="136" y="936"/>
                    <a:pt x="168" y="1008"/>
                  </a:cubicBezTo>
                  <a:cubicBezTo>
                    <a:pt x="200" y="1080"/>
                    <a:pt x="152" y="1152"/>
                    <a:pt x="216" y="1200"/>
                  </a:cubicBezTo>
                  <a:cubicBezTo>
                    <a:pt x="280" y="1248"/>
                    <a:pt x="408" y="1360"/>
                    <a:pt x="552" y="1296"/>
                  </a:cubicBezTo>
                  <a:cubicBezTo>
                    <a:pt x="696" y="1232"/>
                    <a:pt x="984" y="960"/>
                    <a:pt x="1080" y="816"/>
                  </a:cubicBezTo>
                  <a:cubicBezTo>
                    <a:pt x="1176" y="672"/>
                    <a:pt x="1112" y="520"/>
                    <a:pt x="1128" y="432"/>
                  </a:cubicBezTo>
                  <a:cubicBezTo>
                    <a:pt x="1144" y="344"/>
                    <a:pt x="1176" y="344"/>
                    <a:pt x="1176" y="288"/>
                  </a:cubicBezTo>
                  <a:cubicBezTo>
                    <a:pt x="1176" y="232"/>
                    <a:pt x="1152" y="136"/>
                    <a:pt x="1128" y="96"/>
                  </a:cubicBezTo>
                  <a:cubicBezTo>
                    <a:pt x="1104" y="56"/>
                    <a:pt x="1120" y="56"/>
                    <a:pt x="1032" y="48"/>
                  </a:cubicBezTo>
                  <a:close/>
                </a:path>
              </a:pathLst>
            </a:custGeom>
            <a:gradFill rotWithShape="0">
              <a:gsLst>
                <a:gs pos="0">
                  <a:srgbClr val="FFFFBD"/>
                </a:gs>
                <a:gs pos="100000">
                  <a:srgbClr val="CFCF99"/>
                </a:gs>
              </a:gsLst>
              <a:path path="rect">
                <a:fillToRect l="50000" t="50000" r="50000" b="50000"/>
              </a:path>
            </a:gradFill>
            <a:ln w="19050">
              <a:solidFill>
                <a:schemeClr val="tx1"/>
              </a:solidFill>
              <a:round/>
              <a:headEnd/>
              <a:tailEnd/>
            </a:ln>
          </p:spPr>
          <p:txBody>
            <a:bodyPr wrap="none" anchor="ctr"/>
            <a:lstStyle/>
            <a:p>
              <a:endParaRPr lang="zh-CN" altLang="en-US"/>
            </a:p>
          </p:txBody>
        </p:sp>
        <p:sp>
          <p:nvSpPr>
            <p:cNvPr id="66572" name="Freeform 19"/>
            <p:cNvSpPr>
              <a:spLocks/>
            </p:cNvSpPr>
            <p:nvPr/>
          </p:nvSpPr>
          <p:spPr bwMode="auto">
            <a:xfrm>
              <a:off x="2256" y="2592"/>
              <a:ext cx="1248" cy="336"/>
            </a:xfrm>
            <a:custGeom>
              <a:avLst/>
              <a:gdLst>
                <a:gd name="T0" fmla="*/ 0 w 3168"/>
                <a:gd name="T1" fmla="*/ 0 h 764"/>
                <a:gd name="T2" fmla="*/ 0 w 3168"/>
                <a:gd name="T3" fmla="*/ 0 h 764"/>
                <a:gd name="T4" fmla="*/ 0 w 3168"/>
                <a:gd name="T5" fmla="*/ 0 h 764"/>
                <a:gd name="T6" fmla="*/ 0 w 3168"/>
                <a:gd name="T7" fmla="*/ 0 h 764"/>
                <a:gd name="T8" fmla="*/ 0 w 3168"/>
                <a:gd name="T9" fmla="*/ 0 h 764"/>
                <a:gd name="T10" fmla="*/ 0 60000 65536"/>
                <a:gd name="T11" fmla="*/ 0 60000 65536"/>
                <a:gd name="T12" fmla="*/ 0 60000 65536"/>
                <a:gd name="T13" fmla="*/ 0 60000 65536"/>
                <a:gd name="T14" fmla="*/ 0 60000 65536"/>
                <a:gd name="T15" fmla="*/ 0 w 3168"/>
                <a:gd name="T16" fmla="*/ 0 h 764"/>
                <a:gd name="T17" fmla="*/ 3168 w 3168"/>
                <a:gd name="T18" fmla="*/ 764 h 764"/>
              </a:gdLst>
              <a:ahLst/>
              <a:cxnLst>
                <a:cxn ang="T10">
                  <a:pos x="T0" y="T1"/>
                </a:cxn>
                <a:cxn ang="T11">
                  <a:pos x="T2" y="T3"/>
                </a:cxn>
                <a:cxn ang="T12">
                  <a:pos x="T4" y="T5"/>
                </a:cxn>
                <a:cxn ang="T13">
                  <a:pos x="T6" y="T7"/>
                </a:cxn>
                <a:cxn ang="T14">
                  <a:pos x="T8" y="T9"/>
                </a:cxn>
              </a:cxnLst>
              <a:rect l="T15" t="T16" r="T17" b="T18"/>
              <a:pathLst>
                <a:path w="3168" h="764">
                  <a:moveTo>
                    <a:pt x="0" y="621"/>
                  </a:moveTo>
                  <a:cubicBezTo>
                    <a:pt x="77" y="577"/>
                    <a:pt x="271" y="453"/>
                    <a:pt x="464" y="358"/>
                  </a:cubicBezTo>
                  <a:cubicBezTo>
                    <a:pt x="657" y="263"/>
                    <a:pt x="805" y="0"/>
                    <a:pt x="1157" y="48"/>
                  </a:cubicBezTo>
                  <a:cubicBezTo>
                    <a:pt x="1509" y="96"/>
                    <a:pt x="2239" y="532"/>
                    <a:pt x="2574" y="648"/>
                  </a:cubicBezTo>
                  <a:cubicBezTo>
                    <a:pt x="2909" y="764"/>
                    <a:pt x="3044" y="723"/>
                    <a:pt x="3168" y="743"/>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73" name="Freeform 20"/>
            <p:cNvSpPr>
              <a:spLocks/>
            </p:cNvSpPr>
            <p:nvPr/>
          </p:nvSpPr>
          <p:spPr bwMode="auto">
            <a:xfrm>
              <a:off x="2208" y="2784"/>
              <a:ext cx="1248" cy="336"/>
            </a:xfrm>
            <a:custGeom>
              <a:avLst/>
              <a:gdLst>
                <a:gd name="T0" fmla="*/ 0 w 3168"/>
                <a:gd name="T1" fmla="*/ 0 h 764"/>
                <a:gd name="T2" fmla="*/ 0 w 3168"/>
                <a:gd name="T3" fmla="*/ 0 h 764"/>
                <a:gd name="T4" fmla="*/ 0 w 3168"/>
                <a:gd name="T5" fmla="*/ 0 h 764"/>
                <a:gd name="T6" fmla="*/ 0 w 3168"/>
                <a:gd name="T7" fmla="*/ 0 h 764"/>
                <a:gd name="T8" fmla="*/ 0 w 3168"/>
                <a:gd name="T9" fmla="*/ 0 h 764"/>
                <a:gd name="T10" fmla="*/ 0 60000 65536"/>
                <a:gd name="T11" fmla="*/ 0 60000 65536"/>
                <a:gd name="T12" fmla="*/ 0 60000 65536"/>
                <a:gd name="T13" fmla="*/ 0 60000 65536"/>
                <a:gd name="T14" fmla="*/ 0 60000 65536"/>
                <a:gd name="T15" fmla="*/ 0 w 3168"/>
                <a:gd name="T16" fmla="*/ 0 h 764"/>
                <a:gd name="T17" fmla="*/ 3168 w 3168"/>
                <a:gd name="T18" fmla="*/ 764 h 764"/>
              </a:gdLst>
              <a:ahLst/>
              <a:cxnLst>
                <a:cxn ang="T10">
                  <a:pos x="T0" y="T1"/>
                </a:cxn>
                <a:cxn ang="T11">
                  <a:pos x="T2" y="T3"/>
                </a:cxn>
                <a:cxn ang="T12">
                  <a:pos x="T4" y="T5"/>
                </a:cxn>
                <a:cxn ang="T13">
                  <a:pos x="T6" y="T7"/>
                </a:cxn>
                <a:cxn ang="T14">
                  <a:pos x="T8" y="T9"/>
                </a:cxn>
              </a:cxnLst>
              <a:rect l="T15" t="T16" r="T17" b="T18"/>
              <a:pathLst>
                <a:path w="3168" h="764">
                  <a:moveTo>
                    <a:pt x="0" y="621"/>
                  </a:moveTo>
                  <a:cubicBezTo>
                    <a:pt x="77" y="577"/>
                    <a:pt x="271" y="453"/>
                    <a:pt x="464" y="358"/>
                  </a:cubicBezTo>
                  <a:cubicBezTo>
                    <a:pt x="657" y="263"/>
                    <a:pt x="805" y="0"/>
                    <a:pt x="1157" y="48"/>
                  </a:cubicBezTo>
                  <a:cubicBezTo>
                    <a:pt x="1509" y="96"/>
                    <a:pt x="2239" y="532"/>
                    <a:pt x="2574" y="648"/>
                  </a:cubicBezTo>
                  <a:cubicBezTo>
                    <a:pt x="2909" y="764"/>
                    <a:pt x="3044" y="723"/>
                    <a:pt x="3168" y="743"/>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74" name="Freeform 21"/>
            <p:cNvSpPr>
              <a:spLocks/>
            </p:cNvSpPr>
            <p:nvPr/>
          </p:nvSpPr>
          <p:spPr bwMode="auto">
            <a:xfrm>
              <a:off x="2160" y="2928"/>
              <a:ext cx="1248" cy="336"/>
            </a:xfrm>
            <a:custGeom>
              <a:avLst/>
              <a:gdLst>
                <a:gd name="T0" fmla="*/ 0 w 3168"/>
                <a:gd name="T1" fmla="*/ 0 h 764"/>
                <a:gd name="T2" fmla="*/ 0 w 3168"/>
                <a:gd name="T3" fmla="*/ 0 h 764"/>
                <a:gd name="T4" fmla="*/ 0 w 3168"/>
                <a:gd name="T5" fmla="*/ 0 h 764"/>
                <a:gd name="T6" fmla="*/ 0 w 3168"/>
                <a:gd name="T7" fmla="*/ 0 h 764"/>
                <a:gd name="T8" fmla="*/ 0 w 3168"/>
                <a:gd name="T9" fmla="*/ 0 h 764"/>
                <a:gd name="T10" fmla="*/ 0 60000 65536"/>
                <a:gd name="T11" fmla="*/ 0 60000 65536"/>
                <a:gd name="T12" fmla="*/ 0 60000 65536"/>
                <a:gd name="T13" fmla="*/ 0 60000 65536"/>
                <a:gd name="T14" fmla="*/ 0 60000 65536"/>
                <a:gd name="T15" fmla="*/ 0 w 3168"/>
                <a:gd name="T16" fmla="*/ 0 h 764"/>
                <a:gd name="T17" fmla="*/ 3168 w 3168"/>
                <a:gd name="T18" fmla="*/ 764 h 764"/>
              </a:gdLst>
              <a:ahLst/>
              <a:cxnLst>
                <a:cxn ang="T10">
                  <a:pos x="T0" y="T1"/>
                </a:cxn>
                <a:cxn ang="T11">
                  <a:pos x="T2" y="T3"/>
                </a:cxn>
                <a:cxn ang="T12">
                  <a:pos x="T4" y="T5"/>
                </a:cxn>
                <a:cxn ang="T13">
                  <a:pos x="T6" y="T7"/>
                </a:cxn>
                <a:cxn ang="T14">
                  <a:pos x="T8" y="T9"/>
                </a:cxn>
              </a:cxnLst>
              <a:rect l="T15" t="T16" r="T17" b="T18"/>
              <a:pathLst>
                <a:path w="3168" h="764">
                  <a:moveTo>
                    <a:pt x="0" y="621"/>
                  </a:moveTo>
                  <a:cubicBezTo>
                    <a:pt x="77" y="577"/>
                    <a:pt x="271" y="453"/>
                    <a:pt x="464" y="358"/>
                  </a:cubicBezTo>
                  <a:cubicBezTo>
                    <a:pt x="657" y="263"/>
                    <a:pt x="805" y="0"/>
                    <a:pt x="1157" y="48"/>
                  </a:cubicBezTo>
                  <a:cubicBezTo>
                    <a:pt x="1509" y="96"/>
                    <a:pt x="2239" y="532"/>
                    <a:pt x="2574" y="648"/>
                  </a:cubicBezTo>
                  <a:cubicBezTo>
                    <a:pt x="2909" y="764"/>
                    <a:pt x="3044" y="723"/>
                    <a:pt x="3168" y="743"/>
                  </a:cubicBezTo>
                </a:path>
              </a:pathLst>
            </a:cu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6575" name="Oval 22"/>
            <p:cNvSpPr>
              <a:spLocks noChangeArrowheads="1"/>
            </p:cNvSpPr>
            <p:nvPr/>
          </p:nvSpPr>
          <p:spPr bwMode="auto">
            <a:xfrm>
              <a:off x="2208" y="2880"/>
              <a:ext cx="47" cy="47"/>
            </a:xfrm>
            <a:prstGeom prst="ellipse">
              <a:avLst/>
            </a:prstGeom>
            <a:solidFill>
              <a:srgbClr val="FF3300"/>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76" name="Oval 23"/>
            <p:cNvSpPr>
              <a:spLocks noChangeArrowheads="1"/>
            </p:cNvSpPr>
            <p:nvPr/>
          </p:nvSpPr>
          <p:spPr bwMode="auto">
            <a:xfrm>
              <a:off x="2904" y="2688"/>
              <a:ext cx="47" cy="47"/>
            </a:xfrm>
            <a:prstGeom prst="ellipse">
              <a:avLst/>
            </a:prstGeom>
            <a:solidFill>
              <a:srgbClr val="FF3300"/>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77" name="Oval 24"/>
            <p:cNvSpPr>
              <a:spLocks noChangeArrowheads="1"/>
            </p:cNvSpPr>
            <p:nvPr/>
          </p:nvSpPr>
          <p:spPr bwMode="auto">
            <a:xfrm>
              <a:off x="3496" y="2888"/>
              <a:ext cx="47" cy="47"/>
            </a:xfrm>
            <a:prstGeom prst="ellipse">
              <a:avLst/>
            </a:prstGeom>
            <a:solidFill>
              <a:srgbClr val="FF3300"/>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78" name="Line 25"/>
            <p:cNvSpPr>
              <a:spLocks noChangeShapeType="1"/>
            </p:cNvSpPr>
            <p:nvPr/>
          </p:nvSpPr>
          <p:spPr bwMode="auto">
            <a:xfrm flipH="1">
              <a:off x="3416" y="2928"/>
              <a:ext cx="96"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79" name="Line 26"/>
            <p:cNvSpPr>
              <a:spLocks noChangeShapeType="1"/>
            </p:cNvSpPr>
            <p:nvPr/>
          </p:nvSpPr>
          <p:spPr bwMode="auto">
            <a:xfrm flipH="1">
              <a:off x="2824" y="2720"/>
              <a:ext cx="96"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0" name="Line 27"/>
            <p:cNvSpPr>
              <a:spLocks noChangeShapeType="1"/>
            </p:cNvSpPr>
            <p:nvPr/>
          </p:nvSpPr>
          <p:spPr bwMode="auto">
            <a:xfrm flipH="1">
              <a:off x="2136" y="2912"/>
              <a:ext cx="96"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581" name="Oval 28"/>
            <p:cNvSpPr>
              <a:spLocks noChangeArrowheads="1"/>
            </p:cNvSpPr>
            <p:nvPr/>
          </p:nvSpPr>
          <p:spPr bwMode="auto">
            <a:xfrm>
              <a:off x="2848" y="2872"/>
              <a:ext cx="47" cy="47"/>
            </a:xfrm>
            <a:prstGeom prst="ellipse">
              <a:avLst/>
            </a:prstGeom>
            <a:solidFill>
              <a:schemeClr val="accent1"/>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82" name="Oval 29"/>
            <p:cNvSpPr>
              <a:spLocks noChangeArrowheads="1"/>
            </p:cNvSpPr>
            <p:nvPr/>
          </p:nvSpPr>
          <p:spPr bwMode="auto">
            <a:xfrm>
              <a:off x="3440" y="3072"/>
              <a:ext cx="47" cy="47"/>
            </a:xfrm>
            <a:prstGeom prst="ellipse">
              <a:avLst/>
            </a:prstGeom>
            <a:solidFill>
              <a:schemeClr val="accent1"/>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83" name="Oval 30"/>
            <p:cNvSpPr>
              <a:spLocks noChangeArrowheads="1"/>
            </p:cNvSpPr>
            <p:nvPr/>
          </p:nvSpPr>
          <p:spPr bwMode="auto">
            <a:xfrm>
              <a:off x="2168" y="3032"/>
              <a:ext cx="47" cy="47"/>
            </a:xfrm>
            <a:prstGeom prst="ellipse">
              <a:avLst/>
            </a:prstGeom>
            <a:solidFill>
              <a:schemeClr val="accent1"/>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84" name="Oval 31"/>
            <p:cNvSpPr>
              <a:spLocks noChangeArrowheads="1"/>
            </p:cNvSpPr>
            <p:nvPr/>
          </p:nvSpPr>
          <p:spPr bwMode="auto">
            <a:xfrm>
              <a:off x="2808" y="3016"/>
              <a:ext cx="47" cy="47"/>
            </a:xfrm>
            <a:prstGeom prst="ellipse">
              <a:avLst/>
            </a:prstGeom>
            <a:solidFill>
              <a:srgbClr val="578FFF"/>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85" name="Oval 32"/>
            <p:cNvSpPr>
              <a:spLocks noChangeArrowheads="1"/>
            </p:cNvSpPr>
            <p:nvPr/>
          </p:nvSpPr>
          <p:spPr bwMode="auto">
            <a:xfrm>
              <a:off x="2112" y="3192"/>
              <a:ext cx="47" cy="47"/>
            </a:xfrm>
            <a:prstGeom prst="ellipse">
              <a:avLst/>
            </a:prstGeom>
            <a:solidFill>
              <a:srgbClr val="578FFF"/>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6586" name="Oval 33"/>
            <p:cNvSpPr>
              <a:spLocks noChangeArrowheads="1"/>
            </p:cNvSpPr>
            <p:nvPr/>
          </p:nvSpPr>
          <p:spPr bwMode="auto">
            <a:xfrm>
              <a:off x="3392" y="3216"/>
              <a:ext cx="47" cy="47"/>
            </a:xfrm>
            <a:prstGeom prst="ellipse">
              <a:avLst/>
            </a:prstGeom>
            <a:solidFill>
              <a:srgbClr val="578FFF"/>
            </a:solidFill>
            <a:ln w="19050">
              <a:solidFill>
                <a:schemeClr val="tx1"/>
              </a:solidFill>
              <a:round/>
              <a:headEnd/>
              <a:tailEnd/>
            </a:ln>
          </p:spPr>
          <p:txBody>
            <a:bodyPr wrap="none" anchor="ct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sp>
        <p:nvSpPr>
          <p:cNvPr id="4130" name="Rectangle 34"/>
          <p:cNvSpPr>
            <a:spLocks noChangeArrowheads="1"/>
          </p:cNvSpPr>
          <p:nvPr/>
        </p:nvSpPr>
        <p:spPr bwMode="auto">
          <a:xfrm>
            <a:off x="395291" y="4498984"/>
            <a:ext cx="80645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刚体内任何一个质点的运动，都可代表整个刚体的运动，如质心。</a:t>
            </a:r>
          </a:p>
        </p:txBody>
      </p:sp>
      <p:sp>
        <p:nvSpPr>
          <p:cNvPr id="4131" name="Rectangle 35"/>
          <p:cNvSpPr>
            <a:spLocks noChangeArrowheads="1"/>
          </p:cNvSpPr>
          <p:nvPr/>
        </p:nvSpPr>
        <p:spPr bwMode="auto">
          <a:xfrm>
            <a:off x="323850" y="836618"/>
            <a:ext cx="1727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1</a:t>
            </a:r>
            <a:r>
              <a:rPr kumimoji="1" lang="zh-CN" altLang="en-US"/>
              <a:t>、平动</a:t>
            </a:r>
          </a:p>
        </p:txBody>
      </p:sp>
    </p:spTree>
    <p:extLst>
      <p:ext uri="{BB962C8B-B14F-4D97-AF65-F5344CB8AC3E}">
        <p14:creationId xmlns:p14="http://schemas.microsoft.com/office/powerpoint/2010/main" val="2824905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610100" y="552451"/>
            <a:ext cx="3924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prstClr val="black"/>
                </a:solidFill>
              </a:rPr>
              <a:t> </a:t>
            </a:r>
            <a:r>
              <a:rPr lang="zh-CN" altLang="en-US" sz="3200">
                <a:solidFill>
                  <a:prstClr val="black"/>
                </a:solidFill>
              </a:rPr>
              <a:t>由</a:t>
            </a:r>
            <a:r>
              <a:rPr lang="en-US" altLang="zh-CN" sz="3200">
                <a:solidFill>
                  <a:prstClr val="black"/>
                </a:solidFill>
              </a:rPr>
              <a:t>(3)(4)(5)(6)</a:t>
            </a:r>
            <a:r>
              <a:rPr lang="zh-CN" altLang="en-US" sz="3200">
                <a:solidFill>
                  <a:prstClr val="black"/>
                </a:solidFill>
              </a:rPr>
              <a:t>解得：</a:t>
            </a:r>
            <a:endParaRPr lang="zh-CN" altLang="en-US" sz="3200" b="0">
              <a:solidFill>
                <a:prstClr val="black"/>
              </a:solidFill>
            </a:endParaRPr>
          </a:p>
        </p:txBody>
      </p:sp>
      <p:graphicFrame>
        <p:nvGraphicFramePr>
          <p:cNvPr id="73728" name="Object 2"/>
          <p:cNvGraphicFramePr>
            <a:graphicFrameLocks noChangeAspect="1"/>
          </p:cNvGraphicFramePr>
          <p:nvPr/>
        </p:nvGraphicFramePr>
        <p:xfrm>
          <a:off x="4629150" y="1341441"/>
          <a:ext cx="3422650" cy="1212850"/>
        </p:xfrm>
        <a:graphic>
          <a:graphicData uri="http://schemas.openxmlformats.org/presentationml/2006/ole">
            <mc:AlternateContent xmlns:mc="http://schemas.openxmlformats.org/markup-compatibility/2006">
              <mc:Choice xmlns:v="urn:schemas-microsoft-com:vml" Requires="v">
                <p:oleObj spid="_x0000_s168148" name="公式" r:id="rId3" imgW="1143000" imgH="406400" progId="Equation.3">
                  <p:embed/>
                </p:oleObj>
              </mc:Choice>
              <mc:Fallback>
                <p:oleObj name="公式" r:id="rId3" imgW="1143000" imgH="40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1341441"/>
                        <a:ext cx="3422650"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29" name="Object 3"/>
          <p:cNvGraphicFramePr>
            <a:graphicFrameLocks noChangeAspect="1"/>
          </p:cNvGraphicFramePr>
          <p:nvPr/>
        </p:nvGraphicFramePr>
        <p:xfrm>
          <a:off x="4629152" y="2489200"/>
          <a:ext cx="3529013" cy="1238250"/>
        </p:xfrm>
        <a:graphic>
          <a:graphicData uri="http://schemas.openxmlformats.org/presentationml/2006/ole">
            <mc:AlternateContent xmlns:mc="http://schemas.openxmlformats.org/markup-compatibility/2006">
              <mc:Choice xmlns:v="urn:schemas-microsoft-com:vml" Requires="v">
                <p:oleObj spid="_x0000_s168149" name="公式" r:id="rId5" imgW="1155065" imgH="406400" progId="Equation.3">
                  <p:embed/>
                </p:oleObj>
              </mc:Choice>
              <mc:Fallback>
                <p:oleObj name="公式" r:id="rId5" imgW="1155065"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9152" y="2489200"/>
                        <a:ext cx="3529013"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0" name="Object 4"/>
          <p:cNvGraphicFramePr>
            <a:graphicFrameLocks noChangeAspect="1"/>
          </p:cNvGraphicFramePr>
          <p:nvPr/>
        </p:nvGraphicFramePr>
        <p:xfrm>
          <a:off x="1389063" y="3619500"/>
          <a:ext cx="6253162" cy="1133475"/>
        </p:xfrm>
        <a:graphic>
          <a:graphicData uri="http://schemas.openxmlformats.org/presentationml/2006/ole">
            <mc:AlternateContent xmlns:mc="http://schemas.openxmlformats.org/markup-compatibility/2006">
              <mc:Choice xmlns:v="urn:schemas-microsoft-com:vml" Requires="v">
                <p:oleObj spid="_x0000_s168150" name="公式" r:id="rId7" imgW="2233930" imgH="406400" progId="Equation.3">
                  <p:embed/>
                </p:oleObj>
              </mc:Choice>
              <mc:Fallback>
                <p:oleObj name="公式" r:id="rId7" imgW="2233930" imgH="40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9063" y="3619500"/>
                        <a:ext cx="6253162"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1" name="Object 5"/>
          <p:cNvGraphicFramePr>
            <a:graphicFrameLocks noChangeAspect="1"/>
          </p:cNvGraphicFramePr>
          <p:nvPr/>
        </p:nvGraphicFramePr>
        <p:xfrm>
          <a:off x="1504950" y="4633930"/>
          <a:ext cx="4738688" cy="1152525"/>
        </p:xfrm>
        <a:graphic>
          <a:graphicData uri="http://schemas.openxmlformats.org/presentationml/2006/ole">
            <mc:AlternateContent xmlns:mc="http://schemas.openxmlformats.org/markup-compatibility/2006">
              <mc:Choice xmlns:v="urn:schemas-microsoft-com:vml" Requires="v">
                <p:oleObj spid="_x0000_s168151" name="公式" r:id="rId9" imgW="1663065" imgH="406400" progId="Equation.3">
                  <p:embed/>
                </p:oleObj>
              </mc:Choice>
              <mc:Fallback>
                <p:oleObj name="公式" r:id="rId9" imgW="1663065" imgH="406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4950" y="4633930"/>
                        <a:ext cx="4738688"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32" name="Object 6"/>
          <p:cNvGraphicFramePr>
            <a:graphicFrameLocks noChangeAspect="1"/>
          </p:cNvGraphicFramePr>
          <p:nvPr/>
        </p:nvGraphicFramePr>
        <p:xfrm>
          <a:off x="1573216" y="5489575"/>
          <a:ext cx="5335587" cy="1231900"/>
        </p:xfrm>
        <a:graphic>
          <a:graphicData uri="http://schemas.openxmlformats.org/presentationml/2006/ole">
            <mc:AlternateContent xmlns:mc="http://schemas.openxmlformats.org/markup-compatibility/2006">
              <mc:Choice xmlns:v="urn:schemas-microsoft-com:vml" Requires="v">
                <p:oleObj spid="_x0000_s168152" name="公式" r:id="rId11" imgW="1917065" imgH="444500" progId="Equation.3">
                  <p:embed/>
                </p:oleObj>
              </mc:Choice>
              <mc:Fallback>
                <p:oleObj name="公式" r:id="rId11" imgW="1917065" imgH="444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3216" y="5489575"/>
                        <a:ext cx="5335587"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8"/>
          <p:cNvGrpSpPr/>
          <p:nvPr/>
        </p:nvGrpSpPr>
        <p:grpSpPr bwMode="auto">
          <a:xfrm>
            <a:off x="569930" y="577867"/>
            <a:ext cx="3944937" cy="3325813"/>
            <a:chOff x="359" y="364"/>
            <a:chExt cx="2485" cy="2095"/>
          </a:xfrm>
        </p:grpSpPr>
        <p:sp>
          <p:nvSpPr>
            <p:cNvPr id="43017" name="Text Box 4"/>
            <p:cNvSpPr txBox="1">
              <a:spLocks noChangeArrowheads="1"/>
            </p:cNvSpPr>
            <p:nvPr/>
          </p:nvSpPr>
          <p:spPr bwMode="auto">
            <a:xfrm>
              <a:off x="812" y="783"/>
              <a:ext cx="525"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FF00FF"/>
                  </a:solidFill>
                  <a:latin typeface="宋体" panose="02010600030101010101" pitchFamily="2" charset="-122"/>
                </a:rPr>
                <a:t>β</a:t>
              </a:r>
              <a:endParaRPr lang="en-US" altLang="zh-CN" i="1">
                <a:solidFill>
                  <a:srgbClr val="FF00FF"/>
                </a:solidFill>
              </a:endParaRPr>
            </a:p>
          </p:txBody>
        </p:sp>
        <p:sp>
          <p:nvSpPr>
            <p:cNvPr id="43018" name="Text Box 5"/>
            <p:cNvSpPr txBox="1">
              <a:spLocks noChangeArrowheads="1"/>
            </p:cNvSpPr>
            <p:nvPr/>
          </p:nvSpPr>
          <p:spPr bwMode="auto">
            <a:xfrm>
              <a:off x="1736" y="1402"/>
              <a:ext cx="34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0000"/>
                  </a:solidFill>
                </a:rPr>
                <a:t>C</a:t>
              </a:r>
            </a:p>
          </p:txBody>
        </p:sp>
        <p:sp>
          <p:nvSpPr>
            <p:cNvPr id="43019" name="Text Box 6"/>
            <p:cNvSpPr txBox="1">
              <a:spLocks noChangeArrowheads="1"/>
            </p:cNvSpPr>
            <p:nvPr/>
          </p:nvSpPr>
          <p:spPr bwMode="auto">
            <a:xfrm>
              <a:off x="1543" y="1297"/>
              <a:ext cx="52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8000"/>
                  </a:solidFill>
                  <a:latin typeface="宋体" panose="02010600030101010101" pitchFamily="2" charset="-122"/>
                </a:rPr>
                <a:t>θ</a:t>
              </a:r>
              <a:endParaRPr lang="en-US" altLang="zh-CN" sz="3200" i="1">
                <a:solidFill>
                  <a:srgbClr val="008000"/>
                </a:solidFill>
              </a:endParaRPr>
            </a:p>
          </p:txBody>
        </p:sp>
        <p:sp>
          <p:nvSpPr>
            <p:cNvPr id="43020" name="Text Box 7"/>
            <p:cNvSpPr txBox="1">
              <a:spLocks noChangeArrowheads="1"/>
            </p:cNvSpPr>
            <p:nvPr/>
          </p:nvSpPr>
          <p:spPr bwMode="auto">
            <a:xfrm>
              <a:off x="1220" y="1347"/>
              <a:ext cx="282"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i="1">
                  <a:solidFill>
                    <a:srgbClr val="0000FF"/>
                  </a:solidFill>
                </a:rPr>
                <a:t>O</a:t>
              </a:r>
              <a:endParaRPr lang="en-US" altLang="zh-CN">
                <a:solidFill>
                  <a:srgbClr val="0000FF"/>
                </a:solidFill>
              </a:endParaRPr>
            </a:p>
          </p:txBody>
        </p:sp>
        <p:sp>
          <p:nvSpPr>
            <p:cNvPr id="43021" name="Rectangle 8"/>
            <p:cNvSpPr>
              <a:spLocks noChangeArrowheads="1"/>
            </p:cNvSpPr>
            <p:nvPr/>
          </p:nvSpPr>
          <p:spPr bwMode="auto">
            <a:xfrm>
              <a:off x="958" y="1344"/>
              <a:ext cx="1725" cy="44"/>
            </a:xfrm>
            <a:prstGeom prst="rect">
              <a:avLst/>
            </a:prstGeom>
            <a:solidFill>
              <a:srgbClr val="FFFFFF"/>
            </a:solidFill>
            <a:ln w="28575">
              <a:solidFill>
                <a:srgbClr val="000000"/>
              </a:solidFill>
              <a:prstDash val="dash"/>
              <a:miter lim="800000"/>
            </a:ln>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3022" name="Rectangle 9"/>
            <p:cNvSpPr>
              <a:spLocks noChangeArrowheads="1"/>
            </p:cNvSpPr>
            <p:nvPr/>
          </p:nvSpPr>
          <p:spPr bwMode="auto">
            <a:xfrm rot="2169817">
              <a:off x="867" y="1600"/>
              <a:ext cx="1725" cy="40"/>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3023" name="Text Box 10"/>
            <p:cNvSpPr txBox="1">
              <a:spLocks noChangeArrowheads="1"/>
            </p:cNvSpPr>
            <p:nvPr/>
          </p:nvSpPr>
          <p:spPr bwMode="auto">
            <a:xfrm>
              <a:off x="1266" y="1006"/>
              <a:ext cx="414" cy="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600" b="0">
                  <a:solidFill>
                    <a:srgbClr val="0000FF"/>
                  </a:solidFill>
                </a:rPr>
                <a:t>·</a:t>
              </a:r>
            </a:p>
          </p:txBody>
        </p:sp>
        <p:sp>
          <p:nvSpPr>
            <p:cNvPr id="43024" name="Text Box 11"/>
            <p:cNvSpPr txBox="1">
              <a:spLocks noChangeArrowheads="1"/>
            </p:cNvSpPr>
            <p:nvPr/>
          </p:nvSpPr>
          <p:spPr bwMode="auto">
            <a:xfrm>
              <a:off x="1607" y="1282"/>
              <a:ext cx="414"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6000" b="0">
                  <a:solidFill>
                    <a:srgbClr val="FF0000"/>
                  </a:solidFill>
                </a:rPr>
                <a:t>·</a:t>
              </a:r>
            </a:p>
          </p:txBody>
        </p:sp>
        <p:sp>
          <p:nvSpPr>
            <p:cNvPr id="43025" name="Freeform 12"/>
            <p:cNvSpPr/>
            <p:nvPr/>
          </p:nvSpPr>
          <p:spPr bwMode="auto">
            <a:xfrm>
              <a:off x="1633" y="1388"/>
              <a:ext cx="46" cy="131"/>
            </a:xfrm>
            <a:custGeom>
              <a:avLst/>
              <a:gdLst>
                <a:gd name="T0" fmla="*/ 1 w 90"/>
                <a:gd name="T1" fmla="*/ 0 h 260"/>
                <a:gd name="T2" fmla="*/ 1 w 90"/>
                <a:gd name="T3" fmla="*/ 1 h 260"/>
                <a:gd name="T4" fmla="*/ 0 w 90"/>
                <a:gd name="T5" fmla="*/ 1 h 260"/>
                <a:gd name="T6" fmla="*/ 0 60000 65536"/>
                <a:gd name="T7" fmla="*/ 0 60000 65536"/>
                <a:gd name="T8" fmla="*/ 0 60000 65536"/>
                <a:gd name="T9" fmla="*/ 0 w 90"/>
                <a:gd name="T10" fmla="*/ 0 h 260"/>
                <a:gd name="T11" fmla="*/ 90 w 90"/>
                <a:gd name="T12" fmla="*/ 260 h 260"/>
              </a:gdLst>
              <a:ahLst/>
              <a:cxnLst>
                <a:cxn ang="T6">
                  <a:pos x="T0" y="T1"/>
                </a:cxn>
                <a:cxn ang="T7">
                  <a:pos x="T2" y="T3"/>
                </a:cxn>
                <a:cxn ang="T8">
                  <a:pos x="T4" y="T5"/>
                </a:cxn>
              </a:cxnLst>
              <a:rect l="T9" t="T10" r="T11" b="T12"/>
              <a:pathLst>
                <a:path w="90" h="260">
                  <a:moveTo>
                    <a:pt x="60" y="0"/>
                  </a:moveTo>
                  <a:cubicBezTo>
                    <a:pt x="75" y="38"/>
                    <a:pt x="90" y="77"/>
                    <a:pt x="80" y="120"/>
                  </a:cubicBezTo>
                  <a:cubicBezTo>
                    <a:pt x="70" y="163"/>
                    <a:pt x="35" y="211"/>
                    <a:pt x="0" y="260"/>
                  </a:cubicBezTo>
                </a:path>
              </a:pathLst>
            </a:custGeom>
            <a:noFill/>
            <a:ln w="19050">
              <a:solidFill>
                <a:srgbClr val="008000"/>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3026" name="Freeform 13"/>
            <p:cNvSpPr/>
            <p:nvPr/>
          </p:nvSpPr>
          <p:spPr bwMode="auto">
            <a:xfrm>
              <a:off x="2390" y="1993"/>
              <a:ext cx="141" cy="303"/>
            </a:xfrm>
            <a:custGeom>
              <a:avLst/>
              <a:gdLst>
                <a:gd name="T0" fmla="*/ 1 w 280"/>
                <a:gd name="T1" fmla="*/ 0 h 560"/>
                <a:gd name="T2" fmla="*/ 1 w 280"/>
                <a:gd name="T3" fmla="*/ 1 h 560"/>
                <a:gd name="T4" fmla="*/ 0 w 280"/>
                <a:gd name="T5" fmla="*/ 1 h 560"/>
                <a:gd name="T6" fmla="*/ 0 60000 65536"/>
                <a:gd name="T7" fmla="*/ 0 60000 65536"/>
                <a:gd name="T8" fmla="*/ 0 60000 65536"/>
                <a:gd name="T9" fmla="*/ 0 w 280"/>
                <a:gd name="T10" fmla="*/ 0 h 560"/>
                <a:gd name="T11" fmla="*/ 280 w 280"/>
                <a:gd name="T12" fmla="*/ 560 h 560"/>
              </a:gdLst>
              <a:ahLst/>
              <a:cxnLst>
                <a:cxn ang="T6">
                  <a:pos x="T0" y="T1"/>
                </a:cxn>
                <a:cxn ang="T7">
                  <a:pos x="T2" y="T3"/>
                </a:cxn>
                <a:cxn ang="T8">
                  <a:pos x="T4" y="T5"/>
                </a:cxn>
              </a:cxnLst>
              <a:rect l="T9" t="T10" r="T11" b="T12"/>
              <a:pathLst>
                <a:path w="280" h="560">
                  <a:moveTo>
                    <a:pt x="280" y="0"/>
                  </a:moveTo>
                  <a:cubicBezTo>
                    <a:pt x="273" y="93"/>
                    <a:pt x="267" y="187"/>
                    <a:pt x="220" y="280"/>
                  </a:cubicBezTo>
                  <a:cubicBezTo>
                    <a:pt x="173" y="373"/>
                    <a:pt x="86" y="466"/>
                    <a:pt x="0" y="560"/>
                  </a:cubicBezTo>
                </a:path>
              </a:pathLst>
            </a:custGeom>
            <a:noFill/>
            <a:ln w="19050">
              <a:solidFill>
                <a:srgbClr val="000000"/>
              </a:solidFill>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3027" name="Text Box 14"/>
            <p:cNvSpPr txBox="1">
              <a:spLocks noChangeArrowheads="1"/>
            </p:cNvSpPr>
            <p:nvPr/>
          </p:nvSpPr>
          <p:spPr bwMode="auto">
            <a:xfrm>
              <a:off x="2410" y="1983"/>
              <a:ext cx="43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00"/>
                  </a:solidFill>
                  <a:latin typeface="宋体" panose="02010600030101010101" pitchFamily="2" charset="-122"/>
                </a:rPr>
                <a:t>ω</a:t>
              </a:r>
              <a:endParaRPr lang="en-US" altLang="zh-CN" sz="3200" i="1">
                <a:solidFill>
                  <a:srgbClr val="000000"/>
                </a:solidFill>
              </a:endParaRPr>
            </a:p>
          </p:txBody>
        </p:sp>
        <p:sp>
          <p:nvSpPr>
            <p:cNvPr id="43028" name="Text Box 15"/>
            <p:cNvSpPr txBox="1">
              <a:spLocks noChangeArrowheads="1"/>
            </p:cNvSpPr>
            <p:nvPr/>
          </p:nvSpPr>
          <p:spPr bwMode="auto">
            <a:xfrm>
              <a:off x="806" y="1005"/>
              <a:ext cx="37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A</a:t>
              </a:r>
            </a:p>
          </p:txBody>
        </p:sp>
        <p:sp>
          <p:nvSpPr>
            <p:cNvPr id="43029" name="Text Box 16"/>
            <p:cNvSpPr txBox="1">
              <a:spLocks noChangeArrowheads="1"/>
            </p:cNvSpPr>
            <p:nvPr/>
          </p:nvSpPr>
          <p:spPr bwMode="auto">
            <a:xfrm>
              <a:off x="2074" y="2005"/>
              <a:ext cx="373"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000000"/>
                  </a:solidFill>
                </a:rPr>
                <a:t>B</a:t>
              </a:r>
            </a:p>
          </p:txBody>
        </p:sp>
        <p:sp>
          <p:nvSpPr>
            <p:cNvPr id="43030" name="Text Box 17"/>
            <p:cNvSpPr txBox="1">
              <a:spLocks noChangeArrowheads="1"/>
            </p:cNvSpPr>
            <p:nvPr/>
          </p:nvSpPr>
          <p:spPr bwMode="auto">
            <a:xfrm>
              <a:off x="2087" y="1035"/>
              <a:ext cx="666"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prstClr val="black"/>
                  </a:solidFill>
                </a:rPr>
                <a:t>l </a:t>
              </a:r>
              <a:r>
                <a:rPr lang="en-US" altLang="zh-CN" sz="3200">
                  <a:solidFill>
                    <a:prstClr val="black"/>
                  </a:solidFill>
                </a:rPr>
                <a:t>, </a:t>
              </a:r>
              <a:r>
                <a:rPr lang="en-US" altLang="zh-CN" sz="3200" i="1">
                  <a:solidFill>
                    <a:prstClr val="black"/>
                  </a:solidFill>
                </a:rPr>
                <a:t>m</a:t>
              </a:r>
            </a:p>
          </p:txBody>
        </p:sp>
        <p:sp>
          <p:nvSpPr>
            <p:cNvPr id="43031" name="Line 18"/>
            <p:cNvSpPr>
              <a:spLocks noChangeShapeType="1"/>
            </p:cNvSpPr>
            <p:nvPr/>
          </p:nvSpPr>
          <p:spPr bwMode="auto">
            <a:xfrm flipH="1" flipV="1">
              <a:off x="675" y="853"/>
              <a:ext cx="696" cy="505"/>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32" name="Line 19"/>
            <p:cNvSpPr>
              <a:spLocks noChangeShapeType="1"/>
            </p:cNvSpPr>
            <p:nvPr/>
          </p:nvSpPr>
          <p:spPr bwMode="auto">
            <a:xfrm flipH="1">
              <a:off x="1401" y="1065"/>
              <a:ext cx="192" cy="283"/>
            </a:xfrm>
            <a:prstGeom prst="line">
              <a:avLst/>
            </a:prstGeom>
            <a:noFill/>
            <a:ln w="28575">
              <a:solidFill>
                <a:srgbClr val="0000FF"/>
              </a:solidFill>
              <a:round/>
              <a:headEnd type="triangle" w="sm" len="med"/>
              <a:tailEnd type="non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33" name="Line 20"/>
            <p:cNvSpPr>
              <a:spLocks noChangeShapeType="1"/>
            </p:cNvSpPr>
            <p:nvPr/>
          </p:nvSpPr>
          <p:spPr bwMode="auto">
            <a:xfrm flipH="1" flipV="1">
              <a:off x="897" y="571"/>
              <a:ext cx="696" cy="504"/>
            </a:xfrm>
            <a:prstGeom prst="line">
              <a:avLst/>
            </a:prstGeom>
            <a:noFill/>
            <a:ln w="19050">
              <a:solidFill>
                <a:srgbClr val="0000FF"/>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34" name="Line 21"/>
            <p:cNvSpPr>
              <a:spLocks noChangeShapeType="1"/>
            </p:cNvSpPr>
            <p:nvPr/>
          </p:nvSpPr>
          <p:spPr bwMode="auto">
            <a:xfrm flipH="1">
              <a:off x="695" y="581"/>
              <a:ext cx="192" cy="282"/>
            </a:xfrm>
            <a:prstGeom prst="line">
              <a:avLst/>
            </a:prstGeom>
            <a:noFill/>
            <a:ln w="19050">
              <a:solidFill>
                <a:srgbClr val="0000FF"/>
              </a:solidFill>
              <a:prstDash val="dash"/>
              <a:round/>
              <a:tailEnd type="non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35" name="Line 22"/>
            <p:cNvSpPr>
              <a:spLocks noChangeShapeType="1"/>
            </p:cNvSpPr>
            <p:nvPr/>
          </p:nvSpPr>
          <p:spPr bwMode="auto">
            <a:xfrm flipH="1" flipV="1">
              <a:off x="897" y="581"/>
              <a:ext cx="484" cy="787"/>
            </a:xfrm>
            <a:prstGeom prst="line">
              <a:avLst/>
            </a:prstGeom>
            <a:noFill/>
            <a:ln w="28575">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36" name="Text Box 23"/>
            <p:cNvSpPr txBox="1">
              <a:spLocks noChangeArrowheads="1"/>
            </p:cNvSpPr>
            <p:nvPr/>
          </p:nvSpPr>
          <p:spPr bwMode="auto">
            <a:xfrm>
              <a:off x="359" y="711"/>
              <a:ext cx="393"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r>
                <a:rPr lang="en-US" altLang="zh-CN" sz="3200" i="1" baseline="-25000">
                  <a:solidFill>
                    <a:srgbClr val="0000FF"/>
                  </a:solidFill>
                </a:rPr>
                <a:t>l</a:t>
              </a:r>
            </a:p>
          </p:txBody>
        </p:sp>
        <p:sp>
          <p:nvSpPr>
            <p:cNvPr id="43037" name="Text Box 24"/>
            <p:cNvSpPr txBox="1">
              <a:spLocks noChangeArrowheads="1"/>
            </p:cNvSpPr>
            <p:nvPr/>
          </p:nvSpPr>
          <p:spPr bwMode="auto">
            <a:xfrm>
              <a:off x="1589" y="846"/>
              <a:ext cx="393"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r>
                <a:rPr lang="en-US" altLang="zh-CN" sz="3200" i="1" baseline="-25000">
                  <a:solidFill>
                    <a:srgbClr val="0000FF"/>
                  </a:solidFill>
                </a:rPr>
                <a:t>t</a:t>
              </a:r>
            </a:p>
          </p:txBody>
        </p:sp>
        <p:grpSp>
          <p:nvGrpSpPr>
            <p:cNvPr id="43038" name="Group 36"/>
            <p:cNvGrpSpPr/>
            <p:nvPr/>
          </p:nvGrpSpPr>
          <p:grpSpPr bwMode="auto">
            <a:xfrm>
              <a:off x="604" y="364"/>
              <a:ext cx="394" cy="424"/>
              <a:chOff x="424" y="484"/>
              <a:chExt cx="394" cy="424"/>
            </a:xfrm>
          </p:grpSpPr>
          <p:sp>
            <p:nvSpPr>
              <p:cNvPr id="43047" name="Text Box 25"/>
              <p:cNvSpPr txBox="1">
                <a:spLocks noChangeArrowheads="1"/>
              </p:cNvSpPr>
              <p:nvPr/>
            </p:nvSpPr>
            <p:spPr bwMode="auto">
              <a:xfrm>
                <a:off x="424" y="484"/>
                <a:ext cx="394"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N</a:t>
                </a:r>
                <a:endParaRPr lang="en-US" altLang="zh-CN" sz="3200" i="1" baseline="-25000">
                  <a:solidFill>
                    <a:srgbClr val="0000FF"/>
                  </a:solidFill>
                </a:endParaRPr>
              </a:p>
            </p:txBody>
          </p:sp>
          <p:sp>
            <p:nvSpPr>
              <p:cNvPr id="43048" name="Line 26"/>
              <p:cNvSpPr>
                <a:spLocks noChangeShapeType="1"/>
              </p:cNvSpPr>
              <p:nvPr/>
            </p:nvSpPr>
            <p:spPr bwMode="auto">
              <a:xfrm>
                <a:off x="515" y="541"/>
                <a:ext cx="152" cy="0"/>
              </a:xfrm>
              <a:prstGeom prst="line">
                <a:avLst/>
              </a:prstGeom>
              <a:noFill/>
              <a:ln w="19050">
                <a:solidFill>
                  <a:srgbClr val="0000FF"/>
                </a:solidFill>
                <a:round/>
                <a:tailEnd type="triangle" w="sm" len="sm"/>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pSp>
        <p:sp>
          <p:nvSpPr>
            <p:cNvPr id="43039" name="Line 27"/>
            <p:cNvSpPr>
              <a:spLocks noChangeShapeType="1"/>
            </p:cNvSpPr>
            <p:nvPr/>
          </p:nvSpPr>
          <p:spPr bwMode="auto">
            <a:xfrm flipH="1">
              <a:off x="1058" y="1660"/>
              <a:ext cx="162" cy="242"/>
            </a:xfrm>
            <a:prstGeom prst="line">
              <a:avLst/>
            </a:prstGeom>
            <a:noFill/>
            <a:ln w="19050">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40" name="Line 28"/>
            <p:cNvSpPr>
              <a:spLocks noChangeShapeType="1"/>
            </p:cNvSpPr>
            <p:nvPr/>
          </p:nvSpPr>
          <p:spPr bwMode="auto">
            <a:xfrm flipH="1" flipV="1">
              <a:off x="978" y="1499"/>
              <a:ext cx="242" cy="170"/>
            </a:xfrm>
            <a:prstGeom prst="line">
              <a:avLst/>
            </a:prstGeom>
            <a:noFill/>
            <a:ln w="19050">
              <a:solidFill>
                <a:srgbClr val="0000FF"/>
              </a:solidFill>
              <a:round/>
              <a:tailEnd type="triangle" w="sm"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3041" name="Text Box 30"/>
            <p:cNvSpPr txBox="1">
              <a:spLocks noChangeArrowheads="1"/>
            </p:cNvSpPr>
            <p:nvPr/>
          </p:nvSpPr>
          <p:spPr bwMode="auto">
            <a:xfrm>
              <a:off x="796" y="1392"/>
              <a:ext cx="26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l</a:t>
              </a:r>
            </a:p>
          </p:txBody>
        </p:sp>
        <p:sp>
          <p:nvSpPr>
            <p:cNvPr id="43042" name="Text Box 32"/>
            <p:cNvSpPr txBox="1">
              <a:spLocks noChangeArrowheads="1"/>
            </p:cNvSpPr>
            <p:nvPr/>
          </p:nvSpPr>
          <p:spPr bwMode="auto">
            <a:xfrm>
              <a:off x="927" y="1854"/>
              <a:ext cx="26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3200" i="1">
                  <a:solidFill>
                    <a:srgbClr val="0000FF"/>
                  </a:solidFill>
                </a:rPr>
                <a:t>t</a:t>
              </a:r>
            </a:p>
          </p:txBody>
        </p:sp>
        <p:sp>
          <p:nvSpPr>
            <p:cNvPr id="43043" name="Freeform 33"/>
            <p:cNvSpPr/>
            <p:nvPr/>
          </p:nvSpPr>
          <p:spPr bwMode="auto">
            <a:xfrm>
              <a:off x="1109" y="1055"/>
              <a:ext cx="72" cy="101"/>
            </a:xfrm>
            <a:custGeom>
              <a:avLst/>
              <a:gdLst>
                <a:gd name="T0" fmla="*/ 1 w 143"/>
                <a:gd name="T1" fmla="*/ 0 h 200"/>
                <a:gd name="T2" fmla="*/ 1 w 143"/>
                <a:gd name="T3" fmla="*/ 1 h 200"/>
                <a:gd name="T4" fmla="*/ 1 w 143"/>
                <a:gd name="T5" fmla="*/ 1 h 200"/>
                <a:gd name="T6" fmla="*/ 0 60000 65536"/>
                <a:gd name="T7" fmla="*/ 0 60000 65536"/>
                <a:gd name="T8" fmla="*/ 0 60000 65536"/>
                <a:gd name="T9" fmla="*/ 0 w 143"/>
                <a:gd name="T10" fmla="*/ 0 h 200"/>
                <a:gd name="T11" fmla="*/ 143 w 143"/>
                <a:gd name="T12" fmla="*/ 200 h 200"/>
              </a:gdLst>
              <a:ahLst/>
              <a:cxnLst>
                <a:cxn ang="T6">
                  <a:pos x="T0" y="T1"/>
                </a:cxn>
                <a:cxn ang="T7">
                  <a:pos x="T2" y="T3"/>
                </a:cxn>
                <a:cxn ang="T8">
                  <a:pos x="T4" y="T5"/>
                </a:cxn>
              </a:cxnLst>
              <a:rect l="T9" t="T10" r="T11" b="T12"/>
              <a:pathLst>
                <a:path w="143" h="200">
                  <a:moveTo>
                    <a:pt x="143" y="0"/>
                  </a:moveTo>
                  <a:cubicBezTo>
                    <a:pt x="94" y="13"/>
                    <a:pt x="46" y="27"/>
                    <a:pt x="23" y="60"/>
                  </a:cubicBezTo>
                  <a:cubicBezTo>
                    <a:pt x="0" y="93"/>
                    <a:pt x="1" y="146"/>
                    <a:pt x="3" y="200"/>
                  </a:cubicBezTo>
                </a:path>
              </a:pathLst>
            </a:custGeom>
            <a:noFill/>
            <a:ln w="19050">
              <a:solidFill>
                <a:srgbClr val="FF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3044" name="Freeform 34"/>
            <p:cNvSpPr/>
            <p:nvPr/>
          </p:nvSpPr>
          <p:spPr bwMode="auto">
            <a:xfrm>
              <a:off x="1079" y="1025"/>
              <a:ext cx="82" cy="101"/>
            </a:xfrm>
            <a:custGeom>
              <a:avLst/>
              <a:gdLst>
                <a:gd name="T0" fmla="*/ 1 w 143"/>
                <a:gd name="T1" fmla="*/ 0 h 200"/>
                <a:gd name="T2" fmla="*/ 1 w 143"/>
                <a:gd name="T3" fmla="*/ 1 h 200"/>
                <a:gd name="T4" fmla="*/ 1 w 143"/>
                <a:gd name="T5" fmla="*/ 1 h 200"/>
                <a:gd name="T6" fmla="*/ 0 60000 65536"/>
                <a:gd name="T7" fmla="*/ 0 60000 65536"/>
                <a:gd name="T8" fmla="*/ 0 60000 65536"/>
                <a:gd name="T9" fmla="*/ 0 w 143"/>
                <a:gd name="T10" fmla="*/ 0 h 200"/>
                <a:gd name="T11" fmla="*/ 143 w 143"/>
                <a:gd name="T12" fmla="*/ 200 h 200"/>
              </a:gdLst>
              <a:ahLst/>
              <a:cxnLst>
                <a:cxn ang="T6">
                  <a:pos x="T0" y="T1"/>
                </a:cxn>
                <a:cxn ang="T7">
                  <a:pos x="T2" y="T3"/>
                </a:cxn>
                <a:cxn ang="T8">
                  <a:pos x="T4" y="T5"/>
                </a:cxn>
              </a:cxnLst>
              <a:rect l="T9" t="T10" r="T11" b="T12"/>
              <a:pathLst>
                <a:path w="143" h="200">
                  <a:moveTo>
                    <a:pt x="143" y="0"/>
                  </a:moveTo>
                  <a:cubicBezTo>
                    <a:pt x="94" y="13"/>
                    <a:pt x="46" y="27"/>
                    <a:pt x="23" y="60"/>
                  </a:cubicBezTo>
                  <a:cubicBezTo>
                    <a:pt x="0" y="93"/>
                    <a:pt x="1" y="146"/>
                    <a:pt x="3" y="200"/>
                  </a:cubicBezTo>
                </a:path>
              </a:pathLst>
            </a:custGeom>
            <a:noFill/>
            <a:ln w="28575">
              <a:solidFill>
                <a:srgbClr val="FF00FF"/>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sp>
          <p:nvSpPr>
            <p:cNvPr id="43045" name="Line 46"/>
            <p:cNvSpPr>
              <a:spLocks noChangeShapeType="1"/>
            </p:cNvSpPr>
            <p:nvPr/>
          </p:nvSpPr>
          <p:spPr bwMode="auto">
            <a:xfrm>
              <a:off x="840" y="1440"/>
              <a:ext cx="168" cy="0"/>
            </a:xfrm>
            <a:prstGeom prst="line">
              <a:avLst/>
            </a:prstGeom>
            <a:noFill/>
            <a:ln w="12700">
              <a:solidFill>
                <a:srgbClr val="0000FF"/>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43046" name="Line 47"/>
            <p:cNvSpPr>
              <a:spLocks noChangeShapeType="1"/>
            </p:cNvSpPr>
            <p:nvPr/>
          </p:nvSpPr>
          <p:spPr bwMode="auto">
            <a:xfrm>
              <a:off x="960" y="1932"/>
              <a:ext cx="168" cy="0"/>
            </a:xfrm>
            <a:prstGeom prst="line">
              <a:avLst/>
            </a:prstGeom>
            <a:noFill/>
            <a:ln w="12700">
              <a:solidFill>
                <a:srgbClr val="0000FF"/>
              </a:solidFill>
              <a:round/>
              <a:tailEnd type="triangle" w="sm"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grpSp>
    </p:spTree>
    <p:extLst>
      <p:ext uri="{BB962C8B-B14F-4D97-AF65-F5344CB8AC3E}">
        <p14:creationId xmlns:p14="http://schemas.microsoft.com/office/powerpoint/2010/main" val="194602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ppt_x"/>
                                          </p:val>
                                        </p:tav>
                                        <p:tav tm="100000">
                                          <p:val>
                                            <p:strVal val="#ppt_x"/>
                                          </p:val>
                                        </p:tav>
                                      </p:tavLst>
                                    </p:anim>
                                    <p:anim calcmode="lin" valueType="num">
                                      <p:cBhvr additive="base">
                                        <p:cTn id="8" dur="500" fill="hold"/>
                                        <p:tgtEl>
                                          <p:spTgt spid="737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731"/>
                                        </p:tgtEl>
                                        <p:attrNameLst>
                                          <p:attrName>style.visibility</p:attrName>
                                        </p:attrNameLst>
                                      </p:cBhvr>
                                      <p:to>
                                        <p:strVal val="visible"/>
                                      </p:to>
                                    </p:set>
                                    <p:anim calcmode="lin" valueType="num">
                                      <p:cBhvr additive="base">
                                        <p:cTn id="11" dur="500" fill="hold"/>
                                        <p:tgtEl>
                                          <p:spTgt spid="73731"/>
                                        </p:tgtEl>
                                        <p:attrNameLst>
                                          <p:attrName>ppt_x</p:attrName>
                                        </p:attrNameLst>
                                      </p:cBhvr>
                                      <p:tavLst>
                                        <p:tav tm="0">
                                          <p:val>
                                            <p:strVal val="#ppt_x"/>
                                          </p:val>
                                        </p:tav>
                                        <p:tav tm="100000">
                                          <p:val>
                                            <p:strVal val="#ppt_x"/>
                                          </p:val>
                                        </p:tav>
                                      </p:tavLst>
                                    </p:anim>
                                    <p:anim calcmode="lin" valueType="num">
                                      <p:cBhvr additive="base">
                                        <p:cTn id="12" dur="500" fill="hold"/>
                                        <p:tgtEl>
                                          <p:spTgt spid="737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3732"/>
                                        </p:tgtEl>
                                        <p:attrNameLst>
                                          <p:attrName>style.visibility</p:attrName>
                                        </p:attrNameLst>
                                      </p:cBhvr>
                                      <p:to>
                                        <p:strVal val="visible"/>
                                      </p:to>
                                    </p:set>
                                    <p:anim calcmode="lin" valueType="num">
                                      <p:cBhvr additive="base">
                                        <p:cTn id="15" dur="500" fill="hold"/>
                                        <p:tgtEl>
                                          <p:spTgt spid="73732"/>
                                        </p:tgtEl>
                                        <p:attrNameLst>
                                          <p:attrName>ppt_x</p:attrName>
                                        </p:attrNameLst>
                                      </p:cBhvr>
                                      <p:tavLst>
                                        <p:tav tm="0">
                                          <p:val>
                                            <p:strVal val="#ppt_x"/>
                                          </p:val>
                                        </p:tav>
                                        <p:tav tm="100000">
                                          <p:val>
                                            <p:strVal val="#ppt_x"/>
                                          </p:val>
                                        </p:tav>
                                      </p:tavLst>
                                    </p:anim>
                                    <p:anim calcmode="lin" valueType="num">
                                      <p:cBhvr additive="base">
                                        <p:cTn id="16" dur="500" fill="hold"/>
                                        <p:tgtEl>
                                          <p:spTgt spid="73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720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noChangeArrowheads="1"/>
          </p:cNvSpPr>
          <p:nvPr/>
        </p:nvSpPr>
        <p:spPr bwMode="auto">
          <a:xfrm>
            <a:off x="107950" y="822329"/>
            <a:ext cx="34559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一、刚体的角动量</a:t>
            </a:r>
          </a:p>
        </p:txBody>
      </p:sp>
      <p:sp>
        <p:nvSpPr>
          <p:cNvPr id="44044" name="Text Box 44"/>
          <p:cNvSpPr txBox="1">
            <a:spLocks noChangeArrowheads="1"/>
          </p:cNvSpPr>
          <p:nvPr/>
        </p:nvSpPr>
        <p:spPr bwMode="auto">
          <a:xfrm>
            <a:off x="107967" y="115892"/>
            <a:ext cx="86407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prstClr val="black"/>
                </a:solidFill>
                <a:cs typeface="Times New Roman" panose="02020603050405020304" pitchFamily="18" charset="0"/>
              </a:rPr>
              <a:t>§5-4 </a:t>
            </a:r>
            <a:r>
              <a:rPr lang="zh-CN" altLang="en-US" dirty="0">
                <a:solidFill>
                  <a:prstClr val="black"/>
                </a:solidFill>
                <a:cs typeface="Times New Roman" panose="02020603050405020304" pitchFamily="18" charset="0"/>
              </a:rPr>
              <a:t>定轴转动刚体的角动量定理和角动量守恒定律</a:t>
            </a:r>
          </a:p>
        </p:txBody>
      </p:sp>
      <p:sp>
        <p:nvSpPr>
          <p:cNvPr id="19" name="Rectangle 8"/>
          <p:cNvSpPr>
            <a:spLocks noChangeArrowheads="1"/>
          </p:cNvSpPr>
          <p:nvPr/>
        </p:nvSpPr>
        <p:spPr bwMode="auto">
          <a:xfrm>
            <a:off x="1042988" y="2205042"/>
            <a:ext cx="34290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latin typeface="宋体" panose="02010600030101010101" pitchFamily="2" charset="-122"/>
              </a:rPr>
              <a:t>对于定点转动而言：</a:t>
            </a:r>
            <a:r>
              <a:rPr kumimoji="1" lang="zh-CN" altLang="en-US">
                <a:solidFill>
                  <a:prstClr val="black"/>
                </a:solidFill>
                <a:latin typeface="楷体_GB2312" pitchFamily="49" charset="-122"/>
                <a:ea typeface="楷体_GB2312" pitchFamily="49" charset="-122"/>
              </a:rPr>
              <a:t> </a:t>
            </a:r>
          </a:p>
        </p:txBody>
      </p:sp>
      <p:pic>
        <p:nvPicPr>
          <p:cNvPr id="20" name="Picture 9" descr="正手"/>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17" y="2114551"/>
            <a:ext cx="18843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0"/>
          <p:cNvSpPr>
            <a:spLocks noChangeShapeType="1"/>
          </p:cNvSpPr>
          <p:nvPr/>
        </p:nvSpPr>
        <p:spPr bwMode="auto">
          <a:xfrm flipV="1">
            <a:off x="5613400" y="1577975"/>
            <a:ext cx="0" cy="609600"/>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22" name="Object 8"/>
          <p:cNvGraphicFramePr>
            <a:graphicFrameLocks noChangeAspect="1"/>
          </p:cNvGraphicFramePr>
          <p:nvPr/>
        </p:nvGraphicFramePr>
        <p:xfrm>
          <a:off x="5753100" y="1524004"/>
          <a:ext cx="266700" cy="368300"/>
        </p:xfrm>
        <a:graphic>
          <a:graphicData uri="http://schemas.openxmlformats.org/presentationml/2006/ole">
            <mc:AlternateContent xmlns:mc="http://schemas.openxmlformats.org/markup-compatibility/2006">
              <mc:Choice xmlns:v="urn:schemas-microsoft-com:vml" Requires="v">
                <p:oleObj spid="_x0000_s169340" name="Equation" r:id="rId4" imgW="266700" imgH="371475" progId="Equation.3">
                  <p:embed/>
                </p:oleObj>
              </mc:Choice>
              <mc:Fallback>
                <p:oleObj name="Equation" r:id="rId4" imgW="266700" imgH="37147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100" y="1524004"/>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9"/>
          <p:cNvGraphicFramePr>
            <a:graphicFrameLocks noChangeAspect="1"/>
          </p:cNvGraphicFramePr>
          <p:nvPr/>
        </p:nvGraphicFramePr>
        <p:xfrm>
          <a:off x="1476392" y="3789364"/>
          <a:ext cx="1387475" cy="361950"/>
        </p:xfrm>
        <a:graphic>
          <a:graphicData uri="http://schemas.openxmlformats.org/presentationml/2006/ole">
            <mc:AlternateContent xmlns:mc="http://schemas.openxmlformats.org/markup-compatibility/2006">
              <mc:Choice xmlns:v="urn:schemas-microsoft-com:vml" Requires="v">
                <p:oleObj spid="_x0000_s169341" name="Equation" r:id="rId6" imgW="1384300" imgH="368300" progId="Equation.3">
                  <p:embed/>
                </p:oleObj>
              </mc:Choice>
              <mc:Fallback>
                <p:oleObj name="Equation" r:id="rId6" imgW="13843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92" y="3789364"/>
                        <a:ext cx="1387475"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3"/>
          <p:cNvGrpSpPr/>
          <p:nvPr/>
        </p:nvGrpSpPr>
        <p:grpSpPr bwMode="auto">
          <a:xfrm>
            <a:off x="4914901" y="3429000"/>
            <a:ext cx="3467100" cy="2362200"/>
            <a:chOff x="3104" y="1968"/>
            <a:chExt cx="2184" cy="1488"/>
          </a:xfrm>
        </p:grpSpPr>
        <p:sp>
          <p:nvSpPr>
            <p:cNvPr id="44049" name="Freeform 14"/>
            <p:cNvSpPr/>
            <p:nvPr/>
          </p:nvSpPr>
          <p:spPr bwMode="auto">
            <a:xfrm>
              <a:off x="3456" y="2400"/>
              <a:ext cx="1104" cy="816"/>
            </a:xfrm>
            <a:custGeom>
              <a:avLst/>
              <a:gdLst>
                <a:gd name="T0" fmla="*/ 0 w 1104"/>
                <a:gd name="T1" fmla="*/ 816 h 816"/>
                <a:gd name="T2" fmla="*/ 384 w 1104"/>
                <a:gd name="T3" fmla="*/ 768 h 816"/>
                <a:gd name="T4" fmla="*/ 864 w 1104"/>
                <a:gd name="T5" fmla="*/ 528 h 816"/>
                <a:gd name="T6" fmla="*/ 1104 w 1104"/>
                <a:gd name="T7" fmla="*/ 0 h 816"/>
                <a:gd name="T8" fmla="*/ 0 60000 65536"/>
                <a:gd name="T9" fmla="*/ 0 60000 65536"/>
                <a:gd name="T10" fmla="*/ 0 60000 65536"/>
                <a:gd name="T11" fmla="*/ 0 60000 65536"/>
                <a:gd name="T12" fmla="*/ 0 w 1104"/>
                <a:gd name="T13" fmla="*/ 0 h 816"/>
                <a:gd name="T14" fmla="*/ 1104 w 1104"/>
                <a:gd name="T15" fmla="*/ 816 h 816"/>
              </a:gdLst>
              <a:ahLst/>
              <a:cxnLst>
                <a:cxn ang="T8">
                  <a:pos x="T0" y="T1"/>
                </a:cxn>
                <a:cxn ang="T9">
                  <a:pos x="T2" y="T3"/>
                </a:cxn>
                <a:cxn ang="T10">
                  <a:pos x="T4" y="T5"/>
                </a:cxn>
                <a:cxn ang="T11">
                  <a:pos x="T6" y="T7"/>
                </a:cxn>
              </a:cxnLst>
              <a:rect l="T12" t="T13" r="T14" b="T15"/>
              <a:pathLst>
                <a:path w="1104" h="816">
                  <a:moveTo>
                    <a:pt x="0" y="816"/>
                  </a:moveTo>
                  <a:cubicBezTo>
                    <a:pt x="120" y="816"/>
                    <a:pt x="240" y="816"/>
                    <a:pt x="384" y="768"/>
                  </a:cubicBezTo>
                  <a:cubicBezTo>
                    <a:pt x="528" y="720"/>
                    <a:pt x="744" y="656"/>
                    <a:pt x="864" y="528"/>
                  </a:cubicBezTo>
                  <a:cubicBezTo>
                    <a:pt x="984" y="400"/>
                    <a:pt x="1064" y="88"/>
                    <a:pt x="1104" y="0"/>
                  </a:cubicBezTo>
                </a:path>
              </a:pathLst>
            </a:custGeom>
            <a:noFill/>
            <a:ln w="9525">
              <a:solidFill>
                <a:schemeClr val="accent2"/>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prstClr val="black"/>
                </a:solidFill>
                <a:ea typeface="宋体" panose="02010600030101010101" pitchFamily="2" charset="-122"/>
              </a:endParaRPr>
            </a:p>
          </p:txBody>
        </p:sp>
        <p:grpSp>
          <p:nvGrpSpPr>
            <p:cNvPr id="44050" name="Group 15"/>
            <p:cNvGrpSpPr/>
            <p:nvPr/>
          </p:nvGrpSpPr>
          <p:grpSpPr bwMode="auto">
            <a:xfrm>
              <a:off x="3104" y="1968"/>
              <a:ext cx="2184" cy="1488"/>
              <a:chOff x="3104" y="1968"/>
              <a:chExt cx="2184" cy="1488"/>
            </a:xfrm>
          </p:grpSpPr>
          <p:grpSp>
            <p:nvGrpSpPr>
              <p:cNvPr id="44051" name="Group 16"/>
              <p:cNvGrpSpPr/>
              <p:nvPr/>
            </p:nvGrpSpPr>
            <p:grpSpPr bwMode="auto">
              <a:xfrm>
                <a:off x="3104" y="1968"/>
                <a:ext cx="2184" cy="1488"/>
                <a:chOff x="3104" y="1968"/>
                <a:chExt cx="2184" cy="1488"/>
              </a:xfrm>
            </p:grpSpPr>
            <p:sp>
              <p:nvSpPr>
                <p:cNvPr id="44052" name="Line 17"/>
                <p:cNvSpPr>
                  <a:spLocks noChangeShapeType="1"/>
                </p:cNvSpPr>
                <p:nvPr/>
              </p:nvSpPr>
              <p:spPr bwMode="auto">
                <a:xfrm>
                  <a:off x="3360" y="2913"/>
                  <a:ext cx="960" cy="0"/>
                </a:xfrm>
                <a:prstGeom prst="line">
                  <a:avLst/>
                </a:prstGeom>
                <a:noFill/>
                <a:ln w="38100">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4053" name="Oval 18"/>
                <p:cNvSpPr>
                  <a:spLocks noChangeArrowheads="1"/>
                </p:cNvSpPr>
                <p:nvPr/>
              </p:nvSpPr>
              <p:spPr bwMode="auto">
                <a:xfrm>
                  <a:off x="3312" y="2880"/>
                  <a:ext cx="48" cy="48"/>
                </a:xfrm>
                <a:prstGeom prst="ellipse">
                  <a:avLst/>
                </a:prstGeom>
                <a:solidFill>
                  <a:schemeClr val="accent1"/>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4054" name="Line 19"/>
                <p:cNvSpPr>
                  <a:spLocks noChangeShapeType="1"/>
                </p:cNvSpPr>
                <p:nvPr/>
              </p:nvSpPr>
              <p:spPr bwMode="auto">
                <a:xfrm>
                  <a:off x="4176" y="2898"/>
                  <a:ext cx="1056"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4038" name="Object 10"/>
                <p:cNvGraphicFramePr>
                  <a:graphicFrameLocks noChangeAspect="1"/>
                </p:cNvGraphicFramePr>
                <p:nvPr/>
              </p:nvGraphicFramePr>
              <p:xfrm>
                <a:off x="3704" y="2633"/>
                <a:ext cx="136" cy="184"/>
              </p:xfrm>
              <a:graphic>
                <a:graphicData uri="http://schemas.openxmlformats.org/presentationml/2006/ole">
                  <mc:AlternateContent xmlns:mc="http://schemas.openxmlformats.org/markup-compatibility/2006">
                    <mc:Choice xmlns:v="urn:schemas-microsoft-com:vml" Requires="v">
                      <p:oleObj spid="_x0000_s169342" name="Equation" r:id="rId8" imgW="215900" imgH="292100" progId="Equation.3">
                        <p:embed/>
                      </p:oleObj>
                    </mc:Choice>
                    <mc:Fallback>
                      <p:oleObj name="Equation" r:id="rId8" imgW="2159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4" y="2633"/>
                              <a:ext cx="13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5" name="Oval 21"/>
                <p:cNvSpPr>
                  <a:spLocks noChangeArrowheads="1"/>
                </p:cNvSpPr>
                <p:nvPr/>
              </p:nvSpPr>
              <p:spPr bwMode="auto">
                <a:xfrm>
                  <a:off x="4272" y="2850"/>
                  <a:ext cx="113" cy="113"/>
                </a:xfrm>
                <a:prstGeom prst="ellipse">
                  <a:avLst/>
                </a:prstGeom>
                <a:solidFill>
                  <a:srgbClr val="FF0000"/>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4039" name="Object 11"/>
                <p:cNvGraphicFramePr>
                  <a:graphicFrameLocks noChangeAspect="1"/>
                </p:cNvGraphicFramePr>
                <p:nvPr/>
              </p:nvGraphicFramePr>
              <p:xfrm>
                <a:off x="4368" y="2953"/>
                <a:ext cx="208" cy="152"/>
              </p:xfrm>
              <a:graphic>
                <a:graphicData uri="http://schemas.openxmlformats.org/presentationml/2006/ole">
                  <mc:AlternateContent xmlns:mc="http://schemas.openxmlformats.org/markup-compatibility/2006">
                    <mc:Choice xmlns:v="urn:schemas-microsoft-com:vml" Requires="v">
                      <p:oleObj spid="_x0000_s169343" name="Equation" r:id="rId10" imgW="330200" imgH="241300" progId="Equation.3">
                        <p:embed/>
                      </p:oleObj>
                    </mc:Choice>
                    <mc:Fallback>
                      <p:oleObj name="Equation" r:id="rId10" imgW="3302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 y="2953"/>
                              <a:ext cx="20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6" name="Line 23"/>
                <p:cNvSpPr>
                  <a:spLocks noChangeShapeType="1"/>
                </p:cNvSpPr>
                <p:nvPr/>
              </p:nvSpPr>
              <p:spPr bwMode="auto">
                <a:xfrm rot="-2700000">
                  <a:off x="4224" y="2577"/>
                  <a:ext cx="864" cy="0"/>
                </a:xfrm>
                <a:prstGeom prst="line">
                  <a:avLst/>
                </a:prstGeom>
                <a:noFill/>
                <a:ln w="38100">
                  <a:solidFill>
                    <a:schemeClr val="tx1"/>
                  </a:solidFill>
                  <a:round/>
                  <a:tailEnd type="triangle" w="sm" len="lg"/>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4040" name="Object 12"/>
                <p:cNvGraphicFramePr>
                  <a:graphicFrameLocks noChangeAspect="1"/>
                </p:cNvGraphicFramePr>
                <p:nvPr/>
              </p:nvGraphicFramePr>
              <p:xfrm>
                <a:off x="4560" y="1968"/>
                <a:ext cx="728" cy="240"/>
              </p:xfrm>
              <a:graphic>
                <a:graphicData uri="http://schemas.openxmlformats.org/presentationml/2006/ole">
                  <mc:AlternateContent xmlns:mc="http://schemas.openxmlformats.org/markup-compatibility/2006">
                    <mc:Choice xmlns:v="urn:schemas-microsoft-com:vml" Requires="v">
                      <p:oleObj spid="_x0000_s169344" name="Equation" r:id="rId12" imgW="1155700" imgH="381000" progId="Equation.3">
                        <p:embed/>
                      </p:oleObj>
                    </mc:Choice>
                    <mc:Fallback>
                      <p:oleObj name="Equation" r:id="rId12" imgW="1155700" imgH="381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 y="1968"/>
                              <a:ext cx="72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1" name="Object 13"/>
                <p:cNvGraphicFramePr>
                  <a:graphicFrameLocks noChangeAspect="1"/>
                </p:cNvGraphicFramePr>
                <p:nvPr/>
              </p:nvGraphicFramePr>
              <p:xfrm>
                <a:off x="4512" y="2741"/>
                <a:ext cx="176" cy="152"/>
              </p:xfrm>
              <a:graphic>
                <a:graphicData uri="http://schemas.openxmlformats.org/presentationml/2006/ole">
                  <mc:AlternateContent xmlns:mc="http://schemas.openxmlformats.org/markup-compatibility/2006">
                    <mc:Choice xmlns:v="urn:schemas-microsoft-com:vml" Requires="v">
                      <p:oleObj spid="_x0000_s169345" name="Equation" r:id="rId14" imgW="279400" imgH="241300" progId="Equation.3">
                        <p:embed/>
                      </p:oleObj>
                    </mc:Choice>
                    <mc:Fallback>
                      <p:oleObj name="Equation" r:id="rId14" imgW="279400" imgH="2413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2" y="2741"/>
                              <a:ext cx="17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7" name="Line 26"/>
                <p:cNvSpPr>
                  <a:spLocks noChangeShapeType="1"/>
                </p:cNvSpPr>
                <p:nvPr/>
              </p:nvSpPr>
              <p:spPr bwMode="auto">
                <a:xfrm rot="-2700000">
                  <a:off x="3408" y="3297"/>
                  <a:ext cx="1056" cy="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4058" name="Line 27"/>
                <p:cNvSpPr>
                  <a:spLocks noChangeShapeType="1"/>
                </p:cNvSpPr>
                <p:nvPr/>
              </p:nvSpPr>
              <p:spPr bwMode="auto">
                <a:xfrm>
                  <a:off x="3360" y="2928"/>
                  <a:ext cx="480" cy="48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4042" name="Object 14"/>
                <p:cNvGraphicFramePr>
                  <a:graphicFrameLocks noChangeAspect="1"/>
                </p:cNvGraphicFramePr>
                <p:nvPr/>
              </p:nvGraphicFramePr>
              <p:xfrm>
                <a:off x="3104" y="3256"/>
                <a:ext cx="592" cy="200"/>
              </p:xfrm>
              <a:graphic>
                <a:graphicData uri="http://schemas.openxmlformats.org/presentationml/2006/ole">
                  <mc:AlternateContent xmlns:mc="http://schemas.openxmlformats.org/markup-compatibility/2006">
                    <mc:Choice xmlns:v="urn:schemas-microsoft-com:vml" Requires="v">
                      <p:oleObj spid="_x0000_s169346" name="Equation" r:id="rId16" imgW="939165" imgH="317500" progId="Equation.3">
                        <p:embed/>
                      </p:oleObj>
                    </mc:Choice>
                    <mc:Fallback>
                      <p:oleObj name="Equation" r:id="rId16" imgW="939165"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4" y="3256"/>
                              <a:ext cx="59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037" name="Object 15"/>
              <p:cNvGraphicFramePr>
                <a:graphicFrameLocks noChangeAspect="1"/>
              </p:cNvGraphicFramePr>
              <p:nvPr/>
            </p:nvGraphicFramePr>
            <p:xfrm>
              <a:off x="3128" y="2848"/>
              <a:ext cx="136" cy="152"/>
            </p:xfrm>
            <a:graphic>
              <a:graphicData uri="http://schemas.openxmlformats.org/presentationml/2006/ole">
                <mc:AlternateContent xmlns:mc="http://schemas.openxmlformats.org/markup-compatibility/2006">
                  <mc:Choice xmlns:v="urn:schemas-microsoft-com:vml" Requires="v">
                    <p:oleObj spid="_x0000_s169347" name="Equation" r:id="rId18" imgW="215900" imgH="241300" progId="Equation.3">
                      <p:embed/>
                    </p:oleObj>
                  </mc:Choice>
                  <mc:Fallback>
                    <p:oleObj name="Equation" r:id="rId18" imgW="215900" imgH="2413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28" y="2848"/>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41" name="Object 16"/>
          <p:cNvGraphicFramePr>
            <a:graphicFrameLocks noChangeAspect="1"/>
          </p:cNvGraphicFramePr>
          <p:nvPr/>
        </p:nvGraphicFramePr>
        <p:xfrm>
          <a:off x="1763713" y="4581542"/>
          <a:ext cx="1541462" cy="396875"/>
        </p:xfrm>
        <a:graphic>
          <a:graphicData uri="http://schemas.openxmlformats.org/presentationml/2006/ole">
            <mc:AlternateContent xmlns:mc="http://schemas.openxmlformats.org/markup-compatibility/2006">
              <mc:Choice xmlns:v="urn:schemas-microsoft-com:vml" Requires="v">
                <p:oleObj spid="_x0000_s169348" name="Equation" r:id="rId20" imgW="1536065" imgH="406400" progId="Equation.3">
                  <p:embed/>
                </p:oleObj>
              </mc:Choice>
              <mc:Fallback>
                <p:oleObj name="Equation" r:id="rId20" imgW="1536065" imgH="4064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63713" y="4581542"/>
                        <a:ext cx="1541462"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18719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9" name="Group 6"/>
          <p:cNvGrpSpPr/>
          <p:nvPr/>
        </p:nvGrpSpPr>
        <p:grpSpPr bwMode="auto">
          <a:xfrm>
            <a:off x="5041900" y="501650"/>
            <a:ext cx="2984500" cy="3709988"/>
            <a:chOff x="3312" y="447"/>
            <a:chExt cx="1880" cy="2337"/>
          </a:xfrm>
        </p:grpSpPr>
        <p:sp>
          <p:nvSpPr>
            <p:cNvPr id="45077" name="Freeform 7"/>
            <p:cNvSpPr/>
            <p:nvPr/>
          </p:nvSpPr>
          <p:spPr bwMode="auto">
            <a:xfrm>
              <a:off x="3312" y="745"/>
              <a:ext cx="1880" cy="1936"/>
            </a:xfrm>
            <a:custGeom>
              <a:avLst/>
              <a:gdLst>
                <a:gd name="T0" fmla="*/ 528 w 1880"/>
                <a:gd name="T1" fmla="*/ 512 h 1936"/>
                <a:gd name="T2" fmla="*/ 96 w 1880"/>
                <a:gd name="T3" fmla="*/ 1040 h 1936"/>
                <a:gd name="T4" fmla="*/ 1104 w 1880"/>
                <a:gd name="T5" fmla="*/ 1808 h 1936"/>
                <a:gd name="T6" fmla="*/ 1824 w 1880"/>
                <a:gd name="T7" fmla="*/ 272 h 1936"/>
                <a:gd name="T8" fmla="*/ 768 w 1880"/>
                <a:gd name="T9" fmla="*/ 176 h 1936"/>
                <a:gd name="T10" fmla="*/ 528 w 1880"/>
                <a:gd name="T11" fmla="*/ 512 h 1936"/>
                <a:gd name="T12" fmla="*/ 0 60000 65536"/>
                <a:gd name="T13" fmla="*/ 0 60000 65536"/>
                <a:gd name="T14" fmla="*/ 0 60000 65536"/>
                <a:gd name="T15" fmla="*/ 0 60000 65536"/>
                <a:gd name="T16" fmla="*/ 0 60000 65536"/>
                <a:gd name="T17" fmla="*/ 0 60000 65536"/>
                <a:gd name="T18" fmla="*/ 0 w 1880"/>
                <a:gd name="T19" fmla="*/ 0 h 1936"/>
                <a:gd name="T20" fmla="*/ 1880 w 1880"/>
                <a:gd name="T21" fmla="*/ 1936 h 1936"/>
              </a:gdLst>
              <a:ahLst/>
              <a:cxnLst>
                <a:cxn ang="T12">
                  <a:pos x="T0" y="T1"/>
                </a:cxn>
                <a:cxn ang="T13">
                  <a:pos x="T2" y="T3"/>
                </a:cxn>
                <a:cxn ang="T14">
                  <a:pos x="T4" y="T5"/>
                </a:cxn>
                <a:cxn ang="T15">
                  <a:pos x="T6" y="T7"/>
                </a:cxn>
                <a:cxn ang="T16">
                  <a:pos x="T8" y="T9"/>
                </a:cxn>
                <a:cxn ang="T17">
                  <a:pos x="T10" y="T11"/>
                </a:cxn>
              </a:cxnLst>
              <a:rect l="T18" t="T19" r="T20" b="T21"/>
              <a:pathLst>
                <a:path w="1880" h="1936">
                  <a:moveTo>
                    <a:pt x="528" y="512"/>
                  </a:moveTo>
                  <a:cubicBezTo>
                    <a:pt x="416" y="656"/>
                    <a:pt x="0" y="824"/>
                    <a:pt x="96" y="1040"/>
                  </a:cubicBezTo>
                  <a:cubicBezTo>
                    <a:pt x="192" y="1256"/>
                    <a:pt x="816" y="1936"/>
                    <a:pt x="1104" y="1808"/>
                  </a:cubicBezTo>
                  <a:cubicBezTo>
                    <a:pt x="1392" y="1680"/>
                    <a:pt x="1880" y="544"/>
                    <a:pt x="1824" y="272"/>
                  </a:cubicBezTo>
                  <a:cubicBezTo>
                    <a:pt x="1768" y="0"/>
                    <a:pt x="984" y="136"/>
                    <a:pt x="768" y="176"/>
                  </a:cubicBezTo>
                  <a:cubicBezTo>
                    <a:pt x="552" y="216"/>
                    <a:pt x="640" y="368"/>
                    <a:pt x="528" y="512"/>
                  </a:cubicBezTo>
                  <a:close/>
                </a:path>
              </a:pathLst>
            </a:custGeom>
            <a:solidFill>
              <a:srgbClr val="C0C0C0"/>
            </a:solidFill>
            <a:ln w="9525">
              <a:solidFill>
                <a:schemeClr val="tx1"/>
              </a:solidFill>
              <a:round/>
            </a:ln>
          </p:spPr>
          <p:txBody>
            <a:bodyPr/>
            <a:lstStyle/>
            <a:p>
              <a:endParaRPr lang="zh-CN" altLang="en-US">
                <a:solidFill>
                  <a:prstClr val="black"/>
                </a:solidFill>
                <a:ea typeface="宋体" panose="02010600030101010101" pitchFamily="2" charset="-122"/>
              </a:endParaRPr>
            </a:p>
          </p:txBody>
        </p:sp>
        <p:sp>
          <p:nvSpPr>
            <p:cNvPr id="45078" name="Line 8"/>
            <p:cNvSpPr>
              <a:spLocks noChangeShapeType="1"/>
            </p:cNvSpPr>
            <p:nvPr/>
          </p:nvSpPr>
          <p:spPr bwMode="auto">
            <a:xfrm flipV="1">
              <a:off x="4341" y="528"/>
              <a:ext cx="0" cy="2256"/>
            </a:xfrm>
            <a:prstGeom prst="line">
              <a:avLst/>
            </a:prstGeom>
            <a:noFill/>
            <a:ln w="9525">
              <a:solidFill>
                <a:schemeClr val="tx1"/>
              </a:solidFill>
              <a:prstDash val="dashDot"/>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45079" name="AutoShape 9"/>
            <p:cNvSpPr>
              <a:spLocks noChangeArrowheads="1"/>
            </p:cNvSpPr>
            <p:nvPr/>
          </p:nvSpPr>
          <p:spPr bwMode="auto">
            <a:xfrm>
              <a:off x="4227" y="684"/>
              <a:ext cx="240" cy="240"/>
            </a:xfrm>
            <a:prstGeom prst="curvedRightArrow">
              <a:avLst>
                <a:gd name="adj1" fmla="val 20000"/>
                <a:gd name="adj2" fmla="val 40000"/>
                <a:gd name="adj3" fmla="val 33333"/>
              </a:avLst>
            </a:prstGeom>
            <a:solidFill>
              <a:schemeClr val="accent1"/>
            </a:soli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5064" name="Object 2"/>
            <p:cNvGraphicFramePr>
              <a:graphicFrameLocks noChangeAspect="1"/>
            </p:cNvGraphicFramePr>
            <p:nvPr/>
          </p:nvGraphicFramePr>
          <p:xfrm>
            <a:off x="4478" y="720"/>
            <a:ext cx="184" cy="152"/>
          </p:xfrm>
          <a:graphic>
            <a:graphicData uri="http://schemas.openxmlformats.org/presentationml/2006/ole">
              <mc:AlternateContent xmlns:mc="http://schemas.openxmlformats.org/markup-compatibility/2006">
                <mc:Choice xmlns:v="urn:schemas-microsoft-com:vml" Requires="v">
                  <p:oleObj spid="_x0000_s170448" name="Equation" r:id="rId3" imgW="292100" imgH="241300" progId="Equation.3">
                    <p:embed/>
                  </p:oleObj>
                </mc:Choice>
                <mc:Fallback>
                  <p:oleObj name="Equation" r:id="rId3" imgW="2921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 y="720"/>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0" name="Oval 11"/>
            <p:cNvSpPr>
              <a:spLocks noChangeArrowheads="1"/>
            </p:cNvSpPr>
            <p:nvPr/>
          </p:nvSpPr>
          <p:spPr bwMode="auto">
            <a:xfrm>
              <a:off x="3840" y="1383"/>
              <a:ext cx="1008" cy="576"/>
            </a:xfrm>
            <a:prstGeom prst="ellipse">
              <a:avLst/>
            </a:prstGeom>
            <a:noFill/>
            <a:ln w="9525">
              <a:solidFill>
                <a:schemeClr val="tx1"/>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45081" name="Line 12"/>
            <p:cNvSpPr>
              <a:spLocks noChangeShapeType="1"/>
            </p:cNvSpPr>
            <p:nvPr/>
          </p:nvSpPr>
          <p:spPr bwMode="auto">
            <a:xfrm flipV="1">
              <a:off x="4341" y="1488"/>
              <a:ext cx="384" cy="189"/>
            </a:xfrm>
            <a:prstGeom prst="line">
              <a:avLst/>
            </a:prstGeom>
            <a:noFill/>
            <a:ln w="9525">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5065" name="Object 3"/>
            <p:cNvGraphicFramePr>
              <a:graphicFrameLocks noChangeAspect="1"/>
            </p:cNvGraphicFramePr>
            <p:nvPr/>
          </p:nvGraphicFramePr>
          <p:xfrm>
            <a:off x="4485" y="1536"/>
            <a:ext cx="144" cy="272"/>
          </p:xfrm>
          <a:graphic>
            <a:graphicData uri="http://schemas.openxmlformats.org/presentationml/2006/ole">
              <mc:AlternateContent xmlns:mc="http://schemas.openxmlformats.org/markup-compatibility/2006">
                <mc:Choice xmlns:v="urn:schemas-microsoft-com:vml" Requires="v">
                  <p:oleObj spid="_x0000_s170449" name="Equation" r:id="rId5" imgW="228600" imgH="428625" progId="Equation.3">
                    <p:embed/>
                  </p:oleObj>
                </mc:Choice>
                <mc:Fallback>
                  <p:oleObj name="Equation" r:id="rId5" imgW="228600" imgH="4286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5" y="1536"/>
                          <a:ext cx="14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2" name="Oval 14"/>
            <p:cNvSpPr>
              <a:spLocks noChangeArrowheads="1"/>
            </p:cNvSpPr>
            <p:nvPr/>
          </p:nvSpPr>
          <p:spPr bwMode="auto">
            <a:xfrm>
              <a:off x="4662" y="1440"/>
              <a:ext cx="113" cy="113"/>
            </a:xfrm>
            <a:prstGeom prst="ellipse">
              <a:avLst/>
            </a:prstGeom>
            <a:solidFill>
              <a:srgbClr val="FF0000"/>
            </a:solidFill>
            <a:ln w="952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5066" name="Object 4"/>
            <p:cNvGraphicFramePr>
              <a:graphicFrameLocks noChangeAspect="1"/>
            </p:cNvGraphicFramePr>
            <p:nvPr/>
          </p:nvGraphicFramePr>
          <p:xfrm>
            <a:off x="4672" y="1208"/>
            <a:ext cx="392" cy="272"/>
          </p:xfrm>
          <a:graphic>
            <a:graphicData uri="http://schemas.openxmlformats.org/presentationml/2006/ole">
              <mc:AlternateContent xmlns:mc="http://schemas.openxmlformats.org/markup-compatibility/2006">
                <mc:Choice xmlns:v="urn:schemas-microsoft-com:vml" Requires="v">
                  <p:oleObj spid="_x0000_s170450" name="Equation" r:id="rId7" imgW="619125" imgH="428625" progId="Equation.3">
                    <p:embed/>
                  </p:oleObj>
                </mc:Choice>
                <mc:Fallback>
                  <p:oleObj name="Equation" r:id="rId7" imgW="619125" imgH="4286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2" y="1208"/>
                          <a:ext cx="3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3" name="Line 16"/>
            <p:cNvSpPr>
              <a:spLocks noChangeShapeType="1"/>
            </p:cNvSpPr>
            <p:nvPr/>
          </p:nvSpPr>
          <p:spPr bwMode="auto">
            <a:xfrm flipH="1" flipV="1">
              <a:off x="4389" y="1314"/>
              <a:ext cx="288" cy="144"/>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5067" name="Object 5"/>
            <p:cNvGraphicFramePr>
              <a:graphicFrameLocks noChangeAspect="1"/>
            </p:cNvGraphicFramePr>
            <p:nvPr/>
          </p:nvGraphicFramePr>
          <p:xfrm>
            <a:off x="4375" y="1089"/>
            <a:ext cx="176" cy="272"/>
          </p:xfrm>
          <a:graphic>
            <a:graphicData uri="http://schemas.openxmlformats.org/presentationml/2006/ole">
              <mc:AlternateContent xmlns:mc="http://schemas.openxmlformats.org/markup-compatibility/2006">
                <mc:Choice xmlns:v="urn:schemas-microsoft-com:vml" Requires="v">
                  <p:oleObj spid="_x0000_s170451" name="Equation" r:id="rId9" imgW="276225" imgH="428625" progId="Equation.3">
                    <p:embed/>
                  </p:oleObj>
                </mc:Choice>
                <mc:Fallback>
                  <p:oleObj name="Equation" r:id="rId9" imgW="276225" imgH="4286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5" y="1089"/>
                          <a:ext cx="1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84" name="Line 18"/>
            <p:cNvSpPr>
              <a:spLocks noChangeShapeType="1"/>
            </p:cNvSpPr>
            <p:nvPr/>
          </p:nvSpPr>
          <p:spPr bwMode="auto">
            <a:xfrm flipV="1">
              <a:off x="4335" y="447"/>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graphicFrame>
          <p:nvGraphicFramePr>
            <p:cNvPr id="45068" name="Object 6"/>
            <p:cNvGraphicFramePr>
              <a:graphicFrameLocks noChangeAspect="1"/>
            </p:cNvGraphicFramePr>
            <p:nvPr/>
          </p:nvGraphicFramePr>
          <p:xfrm>
            <a:off x="4144" y="512"/>
            <a:ext cx="128" cy="160"/>
          </p:xfrm>
          <a:graphic>
            <a:graphicData uri="http://schemas.openxmlformats.org/presentationml/2006/ole">
              <mc:AlternateContent xmlns:mc="http://schemas.openxmlformats.org/markup-compatibility/2006">
                <mc:Choice xmlns:v="urn:schemas-microsoft-com:vml" Requires="v">
                  <p:oleObj spid="_x0000_s170452" name="Equation" r:id="rId11" imgW="203200" imgH="254000" progId="Equation.3">
                    <p:embed/>
                  </p:oleObj>
                </mc:Choice>
                <mc:Fallback>
                  <p:oleObj name="Equation" r:id="rId11" imgW="203200" imgH="254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4" y="512"/>
                          <a:ext cx="12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Line 20"/>
          <p:cNvSpPr>
            <a:spLocks noChangeShapeType="1"/>
          </p:cNvSpPr>
          <p:nvPr/>
        </p:nvSpPr>
        <p:spPr bwMode="auto">
          <a:xfrm flipV="1">
            <a:off x="6665913" y="1697038"/>
            <a:ext cx="0" cy="762000"/>
          </a:xfrm>
          <a:prstGeom prst="line">
            <a:avLst/>
          </a:prstGeom>
          <a:noFill/>
          <a:ln w="76200">
            <a:solidFill>
              <a:schemeClr val="accent2"/>
            </a:solidFill>
            <a:round/>
            <a:tailEnd type="triangle" w="sm" len="lg"/>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18" name="Object 7"/>
          <p:cNvGraphicFramePr>
            <a:graphicFrameLocks noChangeAspect="1"/>
          </p:cNvGraphicFramePr>
          <p:nvPr/>
        </p:nvGraphicFramePr>
        <p:xfrm>
          <a:off x="6146800" y="1773238"/>
          <a:ext cx="266700" cy="368300"/>
        </p:xfrm>
        <a:graphic>
          <a:graphicData uri="http://schemas.openxmlformats.org/presentationml/2006/ole">
            <mc:AlternateContent xmlns:mc="http://schemas.openxmlformats.org/markup-compatibility/2006">
              <mc:Choice xmlns:v="urn:schemas-microsoft-com:vml" Requires="v">
                <p:oleObj spid="_x0000_s170453" name="Equation" r:id="rId13" imgW="266700" imgH="371475" progId="Equation.3">
                  <p:embed/>
                </p:oleObj>
              </mc:Choice>
              <mc:Fallback>
                <p:oleObj name="Equation" r:id="rId13" imgW="266700" imgH="37147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46800" y="1773238"/>
                        <a:ext cx="266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8"/>
          <p:cNvGraphicFramePr>
            <a:graphicFrameLocks noChangeAspect="1"/>
          </p:cNvGraphicFramePr>
          <p:nvPr/>
        </p:nvGraphicFramePr>
        <p:xfrm>
          <a:off x="250825" y="1208088"/>
          <a:ext cx="2522538" cy="565150"/>
        </p:xfrm>
        <a:graphic>
          <a:graphicData uri="http://schemas.openxmlformats.org/presentationml/2006/ole">
            <mc:AlternateContent xmlns:mc="http://schemas.openxmlformats.org/markup-compatibility/2006">
              <mc:Choice xmlns:v="urn:schemas-microsoft-com:vml" Requires="v">
                <p:oleObj spid="_x0000_s170454" name="Equation" r:id="rId15" imgW="2095500" imgH="469900" progId="Equation.3">
                  <p:embed/>
                </p:oleObj>
              </mc:Choice>
              <mc:Fallback>
                <p:oleObj name="Equation" r:id="rId15" imgW="2095500" imgH="4699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0825" y="1208088"/>
                        <a:ext cx="2522538"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9"/>
          <p:cNvGraphicFramePr>
            <a:graphicFrameLocks noChangeAspect="1"/>
          </p:cNvGraphicFramePr>
          <p:nvPr/>
        </p:nvGraphicFramePr>
        <p:xfrm>
          <a:off x="2843217" y="1196992"/>
          <a:ext cx="1944687" cy="568325"/>
        </p:xfrm>
        <a:graphic>
          <a:graphicData uri="http://schemas.openxmlformats.org/presentationml/2006/ole">
            <mc:AlternateContent xmlns:mc="http://schemas.openxmlformats.org/markup-compatibility/2006">
              <mc:Choice xmlns:v="urn:schemas-microsoft-com:vml" Requires="v">
                <p:oleObj spid="_x0000_s170455" name="Equation" r:id="rId17" imgW="1651000" imgH="482600" progId="Equation.3">
                  <p:embed/>
                </p:oleObj>
              </mc:Choice>
              <mc:Fallback>
                <p:oleObj name="Equation" r:id="rId17" imgW="1651000" imgH="482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43217" y="1196992"/>
                        <a:ext cx="1944687"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4"/>
          <p:cNvSpPr>
            <a:spLocks noChangeArrowheads="1"/>
          </p:cNvSpPr>
          <p:nvPr/>
        </p:nvSpPr>
        <p:spPr bwMode="auto">
          <a:xfrm>
            <a:off x="250825" y="1978030"/>
            <a:ext cx="48260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对于绕固定轴</a:t>
            </a:r>
            <a:r>
              <a:rPr kumimoji="1" lang="en-US" altLang="zh-CN" i="1">
                <a:solidFill>
                  <a:prstClr val="black"/>
                </a:solidFill>
                <a:ea typeface="楷体_GB2312" pitchFamily="49" charset="-122"/>
              </a:rPr>
              <a:t>oz </a:t>
            </a:r>
            <a:r>
              <a:rPr kumimoji="1" lang="zh-CN" altLang="en-US">
                <a:solidFill>
                  <a:prstClr val="black"/>
                </a:solidFill>
                <a:latin typeface="宋体" panose="02010600030101010101" pitchFamily="2" charset="-122"/>
              </a:rPr>
              <a:t>转动的整个刚体而言</a:t>
            </a:r>
            <a:r>
              <a:rPr kumimoji="1" lang="en-US" altLang="zh-CN">
                <a:solidFill>
                  <a:prstClr val="black"/>
                </a:solidFill>
                <a:latin typeface="宋体" panose="02010600030101010101" pitchFamily="2" charset="-122"/>
              </a:rPr>
              <a:t>: </a:t>
            </a:r>
          </a:p>
        </p:txBody>
      </p:sp>
      <p:grpSp>
        <p:nvGrpSpPr>
          <p:cNvPr id="3" name="Group 25"/>
          <p:cNvGrpSpPr/>
          <p:nvPr/>
        </p:nvGrpSpPr>
        <p:grpSpPr bwMode="auto">
          <a:xfrm>
            <a:off x="395288" y="44450"/>
            <a:ext cx="4038600" cy="954088"/>
            <a:chOff x="448" y="528"/>
            <a:chExt cx="2544" cy="601"/>
          </a:xfrm>
        </p:grpSpPr>
        <p:sp>
          <p:nvSpPr>
            <p:cNvPr id="45076" name="Rectangle 26"/>
            <p:cNvSpPr>
              <a:spLocks noChangeArrowheads="1"/>
            </p:cNvSpPr>
            <p:nvPr/>
          </p:nvSpPr>
          <p:spPr bwMode="auto">
            <a:xfrm>
              <a:off x="448" y="528"/>
              <a:ext cx="254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latin typeface="楷体_GB2312" pitchFamily="49" charset="-122"/>
                  <a:ea typeface="楷体_GB2312" pitchFamily="49" charset="-122"/>
                </a:rPr>
                <a:t>    </a:t>
              </a:r>
              <a:r>
                <a:rPr kumimoji="1" lang="zh-CN" altLang="en-US">
                  <a:solidFill>
                    <a:prstClr val="black"/>
                  </a:solidFill>
                  <a:latin typeface="宋体" panose="02010600030101010101" pitchFamily="2" charset="-122"/>
                </a:rPr>
                <a:t>对于绕固定轴</a:t>
              </a:r>
              <a:r>
                <a:rPr kumimoji="1" lang="en-US" altLang="zh-CN" i="1">
                  <a:solidFill>
                    <a:prstClr val="black"/>
                  </a:solidFill>
                </a:rPr>
                <a:t>oz</a:t>
              </a:r>
              <a:r>
                <a:rPr kumimoji="1" lang="zh-CN" altLang="en-US">
                  <a:solidFill>
                    <a:prstClr val="black"/>
                  </a:solidFill>
                  <a:latin typeface="宋体" panose="02010600030101010101" pitchFamily="2" charset="-122"/>
                </a:rPr>
                <a:t>的转动的质元    而言</a:t>
              </a:r>
              <a:r>
                <a:rPr kumimoji="1" lang="en-US" altLang="zh-CN">
                  <a:solidFill>
                    <a:prstClr val="black"/>
                  </a:solidFill>
                  <a:latin typeface="宋体" panose="02010600030101010101" pitchFamily="2" charset="-122"/>
                </a:rPr>
                <a:t>:</a:t>
              </a:r>
              <a:r>
                <a:rPr kumimoji="1" lang="en-US" altLang="zh-CN">
                  <a:solidFill>
                    <a:prstClr val="black"/>
                  </a:solidFill>
                  <a:latin typeface="楷体_GB2312" pitchFamily="49" charset="-122"/>
                  <a:ea typeface="楷体_GB2312" pitchFamily="49" charset="-122"/>
                </a:rPr>
                <a:t> </a:t>
              </a:r>
            </a:p>
          </p:txBody>
        </p:sp>
        <p:graphicFrame>
          <p:nvGraphicFramePr>
            <p:cNvPr id="45063" name="Object 10"/>
            <p:cNvGraphicFramePr>
              <a:graphicFrameLocks noChangeAspect="1"/>
            </p:cNvGraphicFramePr>
            <p:nvPr/>
          </p:nvGraphicFramePr>
          <p:xfrm>
            <a:off x="1673" y="852"/>
            <a:ext cx="392" cy="272"/>
          </p:xfrm>
          <a:graphic>
            <a:graphicData uri="http://schemas.openxmlformats.org/presentationml/2006/ole">
              <mc:AlternateContent xmlns:mc="http://schemas.openxmlformats.org/markup-compatibility/2006">
                <mc:Choice xmlns:v="urn:schemas-microsoft-com:vml" Requires="v">
                  <p:oleObj spid="_x0000_s170456" name="Equation" r:id="rId19" imgW="622300" imgH="431800" progId="Equation.3">
                    <p:embed/>
                  </p:oleObj>
                </mc:Choice>
                <mc:Fallback>
                  <p:oleObj name="Equation" r:id="rId19" imgW="622300" imgH="431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3" y="852"/>
                          <a:ext cx="3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5" name="Object 11"/>
          <p:cNvGraphicFramePr>
            <a:graphicFrameLocks noChangeAspect="1"/>
          </p:cNvGraphicFramePr>
          <p:nvPr/>
        </p:nvGraphicFramePr>
        <p:xfrm>
          <a:off x="1116013" y="2997200"/>
          <a:ext cx="3454400" cy="977900"/>
        </p:xfrm>
        <a:graphic>
          <a:graphicData uri="http://schemas.openxmlformats.org/presentationml/2006/ole">
            <mc:AlternateContent xmlns:mc="http://schemas.openxmlformats.org/markup-compatibility/2006">
              <mc:Choice xmlns:v="urn:schemas-microsoft-com:vml" Requires="v">
                <p:oleObj spid="_x0000_s170457" name="Equation" r:id="rId21" imgW="3454400" imgH="977900" progId="Equation.3">
                  <p:embed/>
                </p:oleObj>
              </mc:Choice>
              <mc:Fallback>
                <p:oleObj name="Equation" r:id="rId21" imgW="3454400" imgH="9779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6013" y="2997200"/>
                        <a:ext cx="34544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9"/>
          <p:cNvSpPr>
            <a:spLocks noChangeArrowheads="1"/>
          </p:cNvSpPr>
          <p:nvPr/>
        </p:nvSpPr>
        <p:spPr bwMode="auto">
          <a:xfrm>
            <a:off x="179388" y="4705354"/>
            <a:ext cx="89646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latin typeface="宋体" panose="02010600030101010101" pitchFamily="2" charset="-122"/>
              </a:rPr>
              <a:t>角动量的方向沿轴的正向或负向</a:t>
            </a:r>
            <a:r>
              <a:rPr kumimoji="1" lang="en-US" altLang="zh-CN">
                <a:solidFill>
                  <a:prstClr val="black"/>
                </a:solidFill>
                <a:latin typeface="宋体" panose="02010600030101010101" pitchFamily="2" charset="-122"/>
              </a:rPr>
              <a:t>,</a:t>
            </a:r>
            <a:r>
              <a:rPr kumimoji="1" lang="zh-CN" altLang="en-US">
                <a:solidFill>
                  <a:prstClr val="black"/>
                </a:solidFill>
                <a:latin typeface="宋体" panose="02010600030101010101" pitchFamily="2" charset="-122"/>
              </a:rPr>
              <a:t>所以可用代数量来描述</a:t>
            </a:r>
            <a:r>
              <a:rPr kumimoji="1" lang="en-US" altLang="zh-CN">
                <a:solidFill>
                  <a:prstClr val="black"/>
                </a:solidFill>
                <a:latin typeface="宋体" panose="02010600030101010101" pitchFamily="2" charset="-122"/>
              </a:rPr>
              <a:t>.</a:t>
            </a:r>
            <a:r>
              <a:rPr kumimoji="1" lang="en-US" altLang="zh-CN">
                <a:solidFill>
                  <a:prstClr val="black"/>
                </a:solidFill>
                <a:latin typeface="楷体_GB2312" pitchFamily="49" charset="-122"/>
                <a:ea typeface="楷体_GB2312" pitchFamily="49" charset="-122"/>
              </a:rPr>
              <a:t> </a:t>
            </a:r>
          </a:p>
        </p:txBody>
      </p:sp>
      <p:sp>
        <p:nvSpPr>
          <p:cNvPr id="28" name="Rectangle 20"/>
          <p:cNvSpPr>
            <a:spLocks noChangeArrowheads="1"/>
          </p:cNvSpPr>
          <p:nvPr/>
        </p:nvSpPr>
        <p:spPr bwMode="auto">
          <a:xfrm>
            <a:off x="250825" y="3989397"/>
            <a:ext cx="6121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称刚体绕定轴转动的角动量。</a:t>
            </a:r>
          </a:p>
        </p:txBody>
      </p:sp>
      <p:sp>
        <p:nvSpPr>
          <p:cNvPr id="29" name="Text Box 22"/>
          <p:cNvSpPr txBox="1">
            <a:spLocks noChangeArrowheads="1"/>
          </p:cNvSpPr>
          <p:nvPr/>
        </p:nvSpPr>
        <p:spPr bwMode="auto">
          <a:xfrm>
            <a:off x="322264" y="5589596"/>
            <a:ext cx="32416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刚体转动惯量</a:t>
            </a:r>
            <a:r>
              <a:rPr kumimoji="1" lang="zh-CN" altLang="en-US" b="0">
                <a:solidFill>
                  <a:prstClr val="black"/>
                </a:solidFill>
              </a:rPr>
              <a:t>：</a:t>
            </a:r>
          </a:p>
        </p:txBody>
      </p:sp>
      <p:graphicFrame>
        <p:nvGraphicFramePr>
          <p:cNvPr id="30" name="Object 23"/>
          <p:cNvGraphicFramePr>
            <a:graphicFrameLocks noChangeAspect="1"/>
          </p:cNvGraphicFramePr>
          <p:nvPr/>
        </p:nvGraphicFramePr>
        <p:xfrm>
          <a:off x="2843213" y="5484813"/>
          <a:ext cx="2520950" cy="752475"/>
        </p:xfrm>
        <a:graphic>
          <a:graphicData uri="http://schemas.openxmlformats.org/presentationml/2006/ole">
            <mc:AlternateContent xmlns:mc="http://schemas.openxmlformats.org/markup-compatibility/2006">
              <mc:Choice xmlns:v="urn:schemas-microsoft-com:vml" Requires="v">
                <p:oleObj spid="_x0000_s170458" name="Equation" r:id="rId23" imgW="850265" imgH="254000" progId="Equation.3">
                  <p:embed/>
                </p:oleObj>
              </mc:Choice>
              <mc:Fallback>
                <p:oleObj name="Equation" r:id="rId23" imgW="850265" imgH="2540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3213" y="5484813"/>
                        <a:ext cx="25209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9035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829" name="Object 5"/>
          <p:cNvGraphicFramePr>
            <a:graphicFrameLocks noChangeAspect="1"/>
          </p:cNvGraphicFramePr>
          <p:nvPr/>
        </p:nvGraphicFramePr>
        <p:xfrm>
          <a:off x="1054117" y="1700213"/>
          <a:ext cx="5978525" cy="1179512"/>
        </p:xfrm>
        <a:graphic>
          <a:graphicData uri="http://schemas.openxmlformats.org/presentationml/2006/ole">
            <mc:AlternateContent xmlns:mc="http://schemas.openxmlformats.org/markup-compatibility/2006">
              <mc:Choice xmlns:v="urn:schemas-microsoft-com:vml" Requires="v">
                <p:oleObj spid="_x0000_s171178" name="公式" r:id="rId3" imgW="1990725" imgH="390525" progId="Equation.3">
                  <p:embed/>
                </p:oleObj>
              </mc:Choice>
              <mc:Fallback>
                <p:oleObj name="公式" r:id="rId3" imgW="1990725" imgH="390525"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054117" y="1700213"/>
                        <a:ext cx="5978525" cy="1179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0" name="Rectangle 6"/>
          <p:cNvSpPr>
            <a:spLocks noChangeArrowheads="1"/>
          </p:cNvSpPr>
          <p:nvPr/>
        </p:nvSpPr>
        <p:spPr bwMode="auto">
          <a:xfrm>
            <a:off x="468313" y="3141671"/>
            <a:ext cx="53990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称为</a:t>
            </a:r>
            <a:r>
              <a:rPr kumimoji="1" lang="zh-CN" altLang="en-US">
                <a:solidFill>
                  <a:srgbClr val="FF0000"/>
                </a:solidFill>
              </a:rPr>
              <a:t>角动量定理</a:t>
            </a:r>
            <a:r>
              <a:rPr kumimoji="1" lang="zh-CN" altLang="en-US">
                <a:solidFill>
                  <a:prstClr val="black"/>
                </a:solidFill>
              </a:rPr>
              <a:t>的微分形式。</a:t>
            </a:r>
          </a:p>
        </p:txBody>
      </p:sp>
      <p:sp>
        <p:nvSpPr>
          <p:cNvPr id="77831" name="Rectangle 7"/>
          <p:cNvSpPr>
            <a:spLocks noChangeArrowheads="1"/>
          </p:cNvSpPr>
          <p:nvPr/>
        </p:nvSpPr>
        <p:spPr bwMode="auto">
          <a:xfrm>
            <a:off x="101617" y="260358"/>
            <a:ext cx="61261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二、定轴转动刚体的角动量定理</a:t>
            </a:r>
          </a:p>
        </p:txBody>
      </p:sp>
      <p:sp>
        <p:nvSpPr>
          <p:cNvPr id="77833" name="Text Box 9"/>
          <p:cNvSpPr txBox="1">
            <a:spLocks noChangeArrowheads="1"/>
          </p:cNvSpPr>
          <p:nvPr/>
        </p:nvSpPr>
        <p:spPr bwMode="auto">
          <a:xfrm>
            <a:off x="468313" y="1052521"/>
            <a:ext cx="62642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由定轴转动定律，若</a:t>
            </a:r>
            <a:r>
              <a:rPr kumimoji="1" lang="en-US" altLang="zh-CN" i="1">
                <a:solidFill>
                  <a:prstClr val="black"/>
                </a:solidFill>
              </a:rPr>
              <a:t>J </a:t>
            </a:r>
            <a:r>
              <a:rPr kumimoji="1" lang="zh-CN" altLang="en-US">
                <a:solidFill>
                  <a:prstClr val="black"/>
                </a:solidFill>
              </a:rPr>
              <a:t>不变，</a:t>
            </a:r>
          </a:p>
        </p:txBody>
      </p:sp>
      <p:graphicFrame>
        <p:nvGraphicFramePr>
          <p:cNvPr id="77842" name="Object 18"/>
          <p:cNvGraphicFramePr>
            <a:graphicFrameLocks noChangeAspect="1"/>
          </p:cNvGraphicFramePr>
          <p:nvPr/>
        </p:nvGraphicFramePr>
        <p:xfrm>
          <a:off x="1512893" y="4495800"/>
          <a:ext cx="4067175" cy="981075"/>
        </p:xfrm>
        <a:graphic>
          <a:graphicData uri="http://schemas.openxmlformats.org/presentationml/2006/ole">
            <mc:AlternateContent xmlns:mc="http://schemas.openxmlformats.org/markup-compatibility/2006">
              <mc:Choice xmlns:v="urn:schemas-microsoft-com:vml" Requires="v">
                <p:oleObj spid="_x0000_s171179" name="公式" r:id="rId5" imgW="1476375" imgH="352425" progId="Equation.3">
                  <p:embed/>
                </p:oleObj>
              </mc:Choice>
              <mc:Fallback>
                <p:oleObj name="公式" r:id="rId5" imgW="1476375" imgH="35242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2893" y="4495800"/>
                        <a:ext cx="4067175"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9"/>
          <p:cNvGrpSpPr/>
          <p:nvPr/>
        </p:nvGrpSpPr>
        <p:grpSpPr bwMode="auto">
          <a:xfrm>
            <a:off x="204788" y="5445142"/>
            <a:ext cx="8729662" cy="955675"/>
            <a:chOff x="261" y="3190"/>
            <a:chExt cx="5499" cy="602"/>
          </a:xfrm>
        </p:grpSpPr>
        <p:graphicFrame>
          <p:nvGraphicFramePr>
            <p:cNvPr id="46084" name="Object 20"/>
            <p:cNvGraphicFramePr>
              <a:graphicFrameLocks noChangeAspect="1"/>
            </p:cNvGraphicFramePr>
            <p:nvPr/>
          </p:nvGraphicFramePr>
          <p:xfrm>
            <a:off x="261" y="3190"/>
            <a:ext cx="967" cy="602"/>
          </p:xfrm>
          <a:graphic>
            <a:graphicData uri="http://schemas.openxmlformats.org/presentationml/2006/ole">
              <mc:AlternateContent xmlns:mc="http://schemas.openxmlformats.org/markup-compatibility/2006">
                <mc:Choice xmlns:v="urn:schemas-microsoft-com:vml" Requires="v">
                  <p:oleObj spid="_x0000_s171180" name="公式" r:id="rId7" imgW="571500" imgH="352425" progId="Equation.3">
                    <p:embed/>
                  </p:oleObj>
                </mc:Choice>
                <mc:Fallback>
                  <p:oleObj name="公式" r:id="rId7" imgW="571500" imgH="3524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 y="3190"/>
                          <a:ext cx="967" cy="6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1" name="Text Box 21"/>
            <p:cNvSpPr txBox="1">
              <a:spLocks noChangeArrowheads="1"/>
            </p:cNvSpPr>
            <p:nvPr/>
          </p:nvSpPr>
          <p:spPr bwMode="auto">
            <a:xfrm>
              <a:off x="1104" y="3286"/>
              <a:ext cx="46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为                时间内力矩</a:t>
              </a:r>
              <a:r>
                <a:rPr lang="en-US" altLang="zh-CN" i="1">
                  <a:solidFill>
                    <a:prstClr val="black"/>
                  </a:solidFill>
                </a:rPr>
                <a:t>M</a:t>
              </a:r>
              <a:r>
                <a:rPr lang="en-US" altLang="zh-CN">
                  <a:solidFill>
                    <a:prstClr val="black"/>
                  </a:solidFill>
                </a:rPr>
                <a:t> </a:t>
              </a:r>
              <a:r>
                <a:rPr lang="zh-CN" altLang="en-US">
                  <a:solidFill>
                    <a:prstClr val="black"/>
                  </a:solidFill>
                </a:rPr>
                <a:t>对给定轴的</a:t>
              </a:r>
              <a:r>
                <a:rPr lang="zh-CN" altLang="en-US">
                  <a:solidFill>
                    <a:srgbClr val="0000FF"/>
                  </a:solidFill>
                </a:rPr>
                <a:t>冲量矩</a:t>
              </a:r>
              <a:r>
                <a:rPr lang="zh-CN" altLang="en-US">
                  <a:solidFill>
                    <a:prstClr val="black"/>
                  </a:solidFill>
                </a:rPr>
                <a:t>。</a:t>
              </a:r>
            </a:p>
          </p:txBody>
        </p:sp>
        <p:graphicFrame>
          <p:nvGraphicFramePr>
            <p:cNvPr id="46085" name="Object 22"/>
            <p:cNvGraphicFramePr>
              <a:graphicFrameLocks noChangeAspect="1"/>
            </p:cNvGraphicFramePr>
            <p:nvPr/>
          </p:nvGraphicFramePr>
          <p:xfrm>
            <a:off x="1344" y="3286"/>
            <a:ext cx="960" cy="360"/>
          </p:xfrm>
          <a:graphic>
            <a:graphicData uri="http://schemas.openxmlformats.org/presentationml/2006/ole">
              <mc:AlternateContent xmlns:mc="http://schemas.openxmlformats.org/markup-compatibility/2006">
                <mc:Choice xmlns:v="urn:schemas-microsoft-com:vml" Requires="v">
                  <p:oleObj spid="_x0000_s171181" name="Equation" r:id="rId9" imgW="609600" imgH="228600" progId="Equation.3">
                    <p:embed/>
                  </p:oleObj>
                </mc:Choice>
                <mc:Fallback>
                  <p:oleObj name="Equation" r:id="rId9" imgW="60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3286"/>
                          <a:ext cx="960"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7847" name="Text Box 23"/>
          <p:cNvSpPr txBox="1">
            <a:spLocks noChangeArrowheads="1"/>
          </p:cNvSpPr>
          <p:nvPr/>
        </p:nvSpPr>
        <p:spPr bwMode="auto">
          <a:xfrm>
            <a:off x="468316" y="3860804"/>
            <a:ext cx="48768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角动量定理的积分形式：</a:t>
            </a:r>
          </a:p>
        </p:txBody>
      </p:sp>
    </p:spTree>
    <p:extLst>
      <p:ext uri="{BB962C8B-B14F-4D97-AF65-F5344CB8AC3E}">
        <p14:creationId xmlns:p14="http://schemas.microsoft.com/office/powerpoint/2010/main" val="38955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42"/>
                                        </p:tgtEl>
                                        <p:attrNameLst>
                                          <p:attrName>style.visibility</p:attrName>
                                        </p:attrNameLst>
                                      </p:cBhvr>
                                      <p:to>
                                        <p:strVal val="visible"/>
                                      </p:to>
                                    </p:set>
                                    <p:anim calcmode="lin" valueType="num">
                                      <p:cBhvr additive="base">
                                        <p:cTn id="7" dur="500" fill="hold"/>
                                        <p:tgtEl>
                                          <p:spTgt spid="77842"/>
                                        </p:tgtEl>
                                        <p:attrNameLst>
                                          <p:attrName>ppt_x</p:attrName>
                                        </p:attrNameLst>
                                      </p:cBhvr>
                                      <p:tavLst>
                                        <p:tav tm="0">
                                          <p:val>
                                            <p:strVal val="#ppt_x"/>
                                          </p:val>
                                        </p:tav>
                                        <p:tav tm="100000">
                                          <p:val>
                                            <p:strVal val="#ppt_x"/>
                                          </p:val>
                                        </p:tav>
                                      </p:tavLst>
                                    </p:anim>
                                    <p:anim calcmode="lin" valueType="num">
                                      <p:cBhvr additive="base">
                                        <p:cTn id="8" dur="500" fill="hold"/>
                                        <p:tgtEl>
                                          <p:spTgt spid="7784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7847"/>
                                        </p:tgtEl>
                                        <p:attrNameLst>
                                          <p:attrName>style.visibility</p:attrName>
                                        </p:attrNameLst>
                                      </p:cBhvr>
                                      <p:to>
                                        <p:strVal val="visible"/>
                                      </p:to>
                                    </p:set>
                                    <p:anim calcmode="lin" valueType="num">
                                      <p:cBhvr additive="base">
                                        <p:cTn id="15" dur="500" fill="hold"/>
                                        <p:tgtEl>
                                          <p:spTgt spid="77847"/>
                                        </p:tgtEl>
                                        <p:attrNameLst>
                                          <p:attrName>ppt_x</p:attrName>
                                        </p:attrNameLst>
                                      </p:cBhvr>
                                      <p:tavLst>
                                        <p:tav tm="0">
                                          <p:val>
                                            <p:strVal val="#ppt_x"/>
                                          </p:val>
                                        </p:tav>
                                        <p:tav tm="100000">
                                          <p:val>
                                            <p:strVal val="#ppt_x"/>
                                          </p:val>
                                        </p:tav>
                                      </p:tavLst>
                                    </p:anim>
                                    <p:anim calcmode="lin" valueType="num">
                                      <p:cBhvr additive="base">
                                        <p:cTn id="16" dur="500" fill="hold"/>
                                        <p:tgtEl>
                                          <p:spTgt spid="77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30" name="Object 6"/>
          <p:cNvGraphicFramePr>
            <a:graphicFrameLocks noChangeAspect="1"/>
          </p:cNvGraphicFramePr>
          <p:nvPr/>
        </p:nvGraphicFramePr>
        <p:xfrm>
          <a:off x="4427538" y="4221180"/>
          <a:ext cx="4248150" cy="1233487"/>
        </p:xfrm>
        <a:graphic>
          <a:graphicData uri="http://schemas.openxmlformats.org/presentationml/2006/ole">
            <mc:AlternateContent xmlns:mc="http://schemas.openxmlformats.org/markup-compatibility/2006">
              <mc:Choice xmlns:v="urn:schemas-microsoft-com:vml" Requires="v">
                <p:oleObj spid="_x0000_s172202" name="公式" r:id="rId3" imgW="1574800" imgH="457200" progId="Equation.3">
                  <p:embed/>
                </p:oleObj>
              </mc:Choice>
              <mc:Fallback>
                <p:oleObj name="公式" r:id="rId3" imgW="1574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221180"/>
                        <a:ext cx="4248150" cy="1233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1" name="Rectangle 27"/>
          <p:cNvSpPr>
            <a:spLocks noChangeArrowheads="1"/>
          </p:cNvSpPr>
          <p:nvPr/>
        </p:nvSpPr>
        <p:spPr bwMode="auto">
          <a:xfrm>
            <a:off x="395292" y="4437074"/>
            <a:ext cx="44640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且系统满足角动量定理</a:t>
            </a:r>
          </a:p>
        </p:txBody>
      </p:sp>
      <p:sp>
        <p:nvSpPr>
          <p:cNvPr id="52253" name="Rectangle 29"/>
          <p:cNvSpPr>
            <a:spLocks noChangeArrowheads="1"/>
          </p:cNvSpPr>
          <p:nvPr/>
        </p:nvSpPr>
        <p:spPr bwMode="auto">
          <a:xfrm>
            <a:off x="395291" y="476254"/>
            <a:ext cx="8424862"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        </a:t>
            </a:r>
            <a:r>
              <a:rPr kumimoji="1" lang="zh-CN" altLang="en-US">
                <a:solidFill>
                  <a:prstClr val="black"/>
                </a:solidFill>
              </a:rPr>
              <a:t>角动量定理比转动定律的适用范围更广，适用于刚体，非刚体和物体系。</a:t>
            </a:r>
          </a:p>
        </p:txBody>
      </p:sp>
      <p:grpSp>
        <p:nvGrpSpPr>
          <p:cNvPr id="2" name="Group 36"/>
          <p:cNvGrpSpPr/>
          <p:nvPr/>
        </p:nvGrpSpPr>
        <p:grpSpPr bwMode="auto">
          <a:xfrm>
            <a:off x="395288" y="1628775"/>
            <a:ext cx="7696200" cy="1222375"/>
            <a:chOff x="249" y="1072"/>
            <a:chExt cx="4848" cy="770"/>
          </a:xfrm>
        </p:grpSpPr>
        <p:sp>
          <p:nvSpPr>
            <p:cNvPr id="47114" name="Text Box 31"/>
            <p:cNvSpPr txBox="1">
              <a:spLocks noChangeArrowheads="1"/>
            </p:cNvSpPr>
            <p:nvPr/>
          </p:nvSpPr>
          <p:spPr bwMode="auto">
            <a:xfrm>
              <a:off x="249" y="1072"/>
              <a:ext cx="4848"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kumimoji="1" lang="en-US" altLang="zh-CN">
                  <a:solidFill>
                    <a:prstClr val="black"/>
                  </a:solidFill>
                  <a:latin typeface="楷体_GB2312" pitchFamily="49" charset="-122"/>
                  <a:ea typeface="楷体_GB2312" pitchFamily="49" charset="-122"/>
                </a:rPr>
                <a:t>    </a:t>
              </a:r>
              <a:r>
                <a:rPr kumimoji="1" lang="zh-CN" altLang="en-US">
                  <a:solidFill>
                    <a:prstClr val="black"/>
                  </a:solidFill>
                </a:rPr>
                <a:t>对几个物体组成的系统，如果它们对同一给定轴的角动量分别为</a:t>
              </a:r>
              <a:r>
                <a:rPr kumimoji="1" lang="zh-CN" altLang="en-US">
                  <a:solidFill>
                    <a:prstClr val="black"/>
                  </a:solidFill>
                  <a:latin typeface="楷体_GB2312" pitchFamily="49" charset="-122"/>
                  <a:ea typeface="楷体_GB2312" pitchFamily="49" charset="-122"/>
                </a:rPr>
                <a:t>      、       、</a:t>
              </a:r>
              <a:r>
                <a:rPr kumimoji="1" lang="en-US" altLang="zh-CN">
                  <a:solidFill>
                    <a:prstClr val="black"/>
                  </a:solidFill>
                  <a:ea typeface="楷体_GB2312" pitchFamily="49" charset="-122"/>
                </a:rPr>
                <a:t>…</a:t>
              </a:r>
              <a:r>
                <a:rPr kumimoji="1" lang="zh-CN" altLang="en-US">
                  <a:solidFill>
                    <a:prstClr val="black"/>
                  </a:solidFill>
                  <a:latin typeface="楷体_GB2312" pitchFamily="49" charset="-122"/>
                  <a:ea typeface="楷体_GB2312" pitchFamily="49" charset="-122"/>
                </a:rPr>
                <a:t>，</a:t>
              </a:r>
            </a:p>
          </p:txBody>
        </p:sp>
        <p:graphicFrame>
          <p:nvGraphicFramePr>
            <p:cNvPr id="47108" name="Object 32"/>
            <p:cNvGraphicFramePr>
              <a:graphicFrameLocks noChangeAspect="1"/>
            </p:cNvGraphicFramePr>
            <p:nvPr/>
          </p:nvGraphicFramePr>
          <p:xfrm>
            <a:off x="2472" y="1434"/>
            <a:ext cx="576" cy="408"/>
          </p:xfrm>
          <a:graphic>
            <a:graphicData uri="http://schemas.openxmlformats.org/presentationml/2006/ole">
              <mc:AlternateContent xmlns:mc="http://schemas.openxmlformats.org/markup-compatibility/2006">
                <mc:Choice xmlns:v="urn:schemas-microsoft-com:vml" Requires="v">
                  <p:oleObj spid="_x0000_s172203" name="Equation" r:id="rId5" imgW="304800" imgH="219075" progId="Equation.3">
                    <p:embed/>
                  </p:oleObj>
                </mc:Choice>
                <mc:Fallback>
                  <p:oleObj name="Equation" r:id="rId5" imgW="304800" imgH="21907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 y="1434"/>
                          <a:ext cx="576"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9" name="Object 33"/>
            <p:cNvGraphicFramePr>
              <a:graphicFrameLocks noChangeAspect="1"/>
            </p:cNvGraphicFramePr>
            <p:nvPr/>
          </p:nvGraphicFramePr>
          <p:xfrm>
            <a:off x="3417" y="1472"/>
            <a:ext cx="542" cy="320"/>
          </p:xfrm>
          <a:graphic>
            <a:graphicData uri="http://schemas.openxmlformats.org/presentationml/2006/ole">
              <mc:AlternateContent xmlns:mc="http://schemas.openxmlformats.org/markup-compatibility/2006">
                <mc:Choice xmlns:v="urn:schemas-microsoft-com:vml" Requires="v">
                  <p:oleObj spid="_x0000_s172204" name="Equation" r:id="rId7" imgW="866775" imgH="504825" progId="Equation.3">
                    <p:embed/>
                  </p:oleObj>
                </mc:Choice>
                <mc:Fallback>
                  <p:oleObj name="Equation" r:id="rId7" imgW="866775" imgH="5048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7" y="1472"/>
                          <a:ext cx="542"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2258" name="Rectangle 34"/>
          <p:cNvSpPr>
            <a:spLocks noChangeArrowheads="1"/>
          </p:cNvSpPr>
          <p:nvPr/>
        </p:nvSpPr>
        <p:spPr bwMode="auto">
          <a:xfrm>
            <a:off x="395292" y="3213107"/>
            <a:ext cx="415175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系统对该轴的角动量为：</a:t>
            </a:r>
          </a:p>
        </p:txBody>
      </p:sp>
      <p:graphicFrame>
        <p:nvGraphicFramePr>
          <p:cNvPr id="52259" name="Object 35"/>
          <p:cNvGraphicFramePr>
            <a:graphicFrameLocks noChangeAspect="1"/>
          </p:cNvGraphicFramePr>
          <p:nvPr/>
        </p:nvGraphicFramePr>
        <p:xfrm>
          <a:off x="4500563" y="3284538"/>
          <a:ext cx="2000250" cy="747712"/>
        </p:xfrm>
        <a:graphic>
          <a:graphicData uri="http://schemas.openxmlformats.org/presentationml/2006/ole">
            <mc:AlternateContent xmlns:mc="http://schemas.openxmlformats.org/markup-compatibility/2006">
              <mc:Choice xmlns:v="urn:schemas-microsoft-com:vml" Requires="v">
                <p:oleObj spid="_x0000_s172205" name="Equation" r:id="rId9" imgW="2009775" imgH="752475" progId="Equation.3">
                  <p:embed/>
                </p:oleObj>
              </mc:Choice>
              <mc:Fallback>
                <p:oleObj name="Equation" r:id="rId9" imgW="2009775" imgH="75247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3284538"/>
                        <a:ext cx="2000250"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8380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ChangeArrowheads="1"/>
          </p:cNvSpPr>
          <p:nvPr/>
        </p:nvSpPr>
        <p:spPr bwMode="auto">
          <a:xfrm>
            <a:off x="112713" y="188921"/>
            <a:ext cx="66198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三、定轴转动刚体的角动量守恒定律</a:t>
            </a:r>
          </a:p>
        </p:txBody>
      </p:sp>
      <p:sp>
        <p:nvSpPr>
          <p:cNvPr id="80903" name="Text Box 7"/>
          <p:cNvSpPr txBox="1">
            <a:spLocks noChangeArrowheads="1"/>
          </p:cNvSpPr>
          <p:nvPr/>
        </p:nvSpPr>
        <p:spPr bwMode="auto">
          <a:xfrm>
            <a:off x="468313" y="1125541"/>
            <a:ext cx="41005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定轴转动角动量定理：</a:t>
            </a:r>
          </a:p>
        </p:txBody>
      </p:sp>
      <p:graphicFrame>
        <p:nvGraphicFramePr>
          <p:cNvPr id="80904" name="Object 8"/>
          <p:cNvGraphicFramePr>
            <a:graphicFrameLocks noChangeAspect="1"/>
          </p:cNvGraphicFramePr>
          <p:nvPr/>
        </p:nvGraphicFramePr>
        <p:xfrm>
          <a:off x="4302125" y="908053"/>
          <a:ext cx="2281238" cy="1141413"/>
        </p:xfrm>
        <a:graphic>
          <a:graphicData uri="http://schemas.openxmlformats.org/presentationml/2006/ole">
            <mc:AlternateContent xmlns:mc="http://schemas.openxmlformats.org/markup-compatibility/2006">
              <mc:Choice xmlns:v="urn:schemas-microsoft-com:vml" Requires="v">
                <p:oleObj spid="_x0000_s173226" name="公式" r:id="rId3" imgW="786765" imgH="393700" progId="Equation.3">
                  <p:embed/>
                </p:oleObj>
              </mc:Choice>
              <mc:Fallback>
                <p:oleObj name="公式" r:id="rId3" imgW="786765" imgH="3937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4302125" y="908053"/>
                        <a:ext cx="2281238"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5" name="Text Box 9"/>
          <p:cNvSpPr txBox="1">
            <a:spLocks noChangeArrowheads="1"/>
          </p:cNvSpPr>
          <p:nvPr/>
        </p:nvSpPr>
        <p:spPr bwMode="auto">
          <a:xfrm>
            <a:off x="684214" y="4149730"/>
            <a:ext cx="8137525"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FF0000"/>
                </a:solidFill>
              </a:rPr>
              <a:t>定轴转动角动量守恒定律：</a:t>
            </a:r>
            <a:r>
              <a:rPr kumimoji="1" lang="zh-CN" altLang="en-US">
                <a:solidFill>
                  <a:prstClr val="black"/>
                </a:solidFill>
              </a:rPr>
              <a:t>物体在定轴转动中，当对转轴的合外力矩为零时，物体对转轴的角动量保持不变。</a:t>
            </a:r>
          </a:p>
        </p:txBody>
      </p:sp>
      <p:grpSp>
        <p:nvGrpSpPr>
          <p:cNvPr id="2" name="Group 10"/>
          <p:cNvGrpSpPr/>
          <p:nvPr/>
        </p:nvGrpSpPr>
        <p:grpSpPr bwMode="auto">
          <a:xfrm>
            <a:off x="1979613" y="2276475"/>
            <a:ext cx="5294312" cy="1036638"/>
            <a:chOff x="950" y="1584"/>
            <a:chExt cx="3335" cy="653"/>
          </a:xfrm>
        </p:grpSpPr>
        <p:graphicFrame>
          <p:nvGraphicFramePr>
            <p:cNvPr id="48132" name="Object 11"/>
            <p:cNvGraphicFramePr>
              <a:graphicFrameLocks noChangeAspect="1"/>
            </p:cNvGraphicFramePr>
            <p:nvPr/>
          </p:nvGraphicFramePr>
          <p:xfrm>
            <a:off x="1254" y="1718"/>
            <a:ext cx="1325" cy="358"/>
          </p:xfrm>
          <a:graphic>
            <a:graphicData uri="http://schemas.openxmlformats.org/presentationml/2006/ole">
              <mc:AlternateContent xmlns:mc="http://schemas.openxmlformats.org/markup-compatibility/2006">
                <mc:Choice xmlns:v="urn:schemas-microsoft-com:vml" Requires="v">
                  <p:oleObj spid="_x0000_s173227" name="公式" r:id="rId5" imgW="800100" imgH="219075" progId="Equation.3">
                    <p:embed/>
                  </p:oleObj>
                </mc:Choice>
                <mc:Fallback>
                  <p:oleObj name="公式" r:id="rId5" imgW="800100" imgH="219075"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254" y="1718"/>
                          <a:ext cx="1325"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12"/>
            <p:cNvGraphicFramePr>
              <a:graphicFrameLocks noChangeAspect="1"/>
            </p:cNvGraphicFramePr>
            <p:nvPr/>
          </p:nvGraphicFramePr>
          <p:xfrm>
            <a:off x="2832" y="1584"/>
            <a:ext cx="1453" cy="653"/>
          </p:xfrm>
          <a:graphic>
            <a:graphicData uri="http://schemas.openxmlformats.org/presentationml/2006/ole">
              <mc:AlternateContent xmlns:mc="http://schemas.openxmlformats.org/markup-compatibility/2006">
                <mc:Choice xmlns:v="urn:schemas-microsoft-com:vml" Requires="v">
                  <p:oleObj spid="_x0000_s173228" name="Equation" r:id="rId7" imgW="876300" imgH="390525" progId="Equation.3">
                    <p:embed/>
                  </p:oleObj>
                </mc:Choice>
                <mc:Fallback>
                  <p:oleObj name="Equation" r:id="rId7" imgW="876300" imgH="390525"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2832" y="1584"/>
                          <a:ext cx="1453" cy="6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2" name="Text Box 13"/>
            <p:cNvSpPr txBox="1">
              <a:spLocks noChangeArrowheads="1"/>
            </p:cNvSpPr>
            <p:nvPr/>
          </p:nvSpPr>
          <p:spPr bwMode="auto">
            <a:xfrm>
              <a:off x="950" y="1708"/>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当</a:t>
              </a:r>
            </a:p>
          </p:txBody>
        </p:sp>
        <p:sp>
          <p:nvSpPr>
            <p:cNvPr id="48143" name="Text Box 14"/>
            <p:cNvSpPr txBox="1">
              <a:spLocks noChangeArrowheads="1"/>
            </p:cNvSpPr>
            <p:nvPr/>
          </p:nvSpPr>
          <p:spPr bwMode="auto">
            <a:xfrm>
              <a:off x="2064" y="1698"/>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时，</a:t>
              </a:r>
            </a:p>
          </p:txBody>
        </p:sp>
        <p:sp>
          <p:nvSpPr>
            <p:cNvPr id="48144" name="Text Box 15"/>
            <p:cNvSpPr txBox="1">
              <a:spLocks noChangeArrowheads="1"/>
            </p:cNvSpPr>
            <p:nvPr/>
          </p:nvSpPr>
          <p:spPr bwMode="auto">
            <a:xfrm>
              <a:off x="2544" y="1712"/>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有</a:t>
              </a:r>
            </a:p>
          </p:txBody>
        </p:sp>
      </p:grpSp>
      <p:grpSp>
        <p:nvGrpSpPr>
          <p:cNvPr id="3" name="Group 16"/>
          <p:cNvGrpSpPr/>
          <p:nvPr/>
        </p:nvGrpSpPr>
        <p:grpSpPr bwMode="auto">
          <a:xfrm>
            <a:off x="1993909" y="3357566"/>
            <a:ext cx="3584578" cy="630237"/>
            <a:chOff x="1152" y="2240"/>
            <a:chExt cx="2258" cy="397"/>
          </a:xfrm>
        </p:grpSpPr>
        <p:graphicFrame>
          <p:nvGraphicFramePr>
            <p:cNvPr id="48131" name="Object 17"/>
            <p:cNvGraphicFramePr>
              <a:graphicFrameLocks noChangeAspect="1"/>
            </p:cNvGraphicFramePr>
            <p:nvPr/>
          </p:nvGraphicFramePr>
          <p:xfrm>
            <a:off x="1494" y="2256"/>
            <a:ext cx="1208" cy="381"/>
          </p:xfrm>
          <a:graphic>
            <a:graphicData uri="http://schemas.openxmlformats.org/presentationml/2006/ole">
              <mc:AlternateContent xmlns:mc="http://schemas.openxmlformats.org/markup-compatibility/2006">
                <mc:Choice xmlns:v="urn:schemas-microsoft-com:vml" Requires="v">
                  <p:oleObj spid="_x0000_s173229" name="公式" r:id="rId9" imgW="723900" imgH="228600" progId="Equation.3">
                    <p:embed/>
                  </p:oleObj>
                </mc:Choice>
                <mc:Fallback>
                  <p:oleObj name="公式" r:id="rId9" imgW="723900" imgH="228600" progId="Equation.3">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1494" y="2256"/>
                          <a:ext cx="1208"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40" name="Text Box 18"/>
            <p:cNvSpPr txBox="1">
              <a:spLocks noChangeArrowheads="1"/>
            </p:cNvSpPr>
            <p:nvPr/>
          </p:nvSpPr>
          <p:spPr bwMode="auto">
            <a:xfrm>
              <a:off x="1152" y="2240"/>
              <a:ext cx="3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即</a:t>
              </a:r>
            </a:p>
          </p:txBody>
        </p:sp>
        <p:sp>
          <p:nvSpPr>
            <p:cNvPr id="48141" name="Text Box 19"/>
            <p:cNvSpPr txBox="1">
              <a:spLocks noChangeArrowheads="1"/>
            </p:cNvSpPr>
            <p:nvPr/>
          </p:nvSpPr>
          <p:spPr bwMode="auto">
            <a:xfrm>
              <a:off x="2688" y="2256"/>
              <a:ext cx="72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a:t>
              </a:r>
              <a:r>
                <a:rPr kumimoji="1" lang="zh-CN" altLang="en-US">
                  <a:solidFill>
                    <a:prstClr val="black"/>
                  </a:solidFill>
                </a:rPr>
                <a:t>常量</a:t>
              </a:r>
              <a:r>
                <a:rPr kumimoji="1" lang="en-US" altLang="zh-CN">
                  <a:solidFill>
                    <a:prstClr val="black"/>
                  </a:solidFill>
                </a:rPr>
                <a:t>)</a:t>
              </a:r>
            </a:p>
          </p:txBody>
        </p:sp>
      </p:grpSp>
      <p:sp>
        <p:nvSpPr>
          <p:cNvPr id="80916" name="Text Box 20"/>
          <p:cNvSpPr txBox="1">
            <a:spLocks noChangeArrowheads="1"/>
          </p:cNvSpPr>
          <p:nvPr/>
        </p:nvSpPr>
        <p:spPr bwMode="auto">
          <a:xfrm>
            <a:off x="1403360" y="5749934"/>
            <a:ext cx="5233784"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适用于刚体，非刚体和物体系。</a:t>
            </a:r>
          </a:p>
        </p:txBody>
      </p:sp>
    </p:spTree>
    <p:extLst>
      <p:ext uri="{BB962C8B-B14F-4D97-AF65-F5344CB8AC3E}">
        <p14:creationId xmlns:p14="http://schemas.microsoft.com/office/powerpoint/2010/main" val="3582431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ext Box 4"/>
          <p:cNvSpPr txBox="1">
            <a:spLocks noChangeArrowheads="1"/>
          </p:cNvSpPr>
          <p:nvPr/>
        </p:nvSpPr>
        <p:spPr bwMode="auto">
          <a:xfrm>
            <a:off x="576263" y="714375"/>
            <a:ext cx="6515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prstClr val="black"/>
                </a:solidFill>
              </a:rPr>
              <a:t>讨论</a:t>
            </a:r>
            <a:r>
              <a:rPr lang="zh-CN" altLang="en-US" sz="3200">
                <a:solidFill>
                  <a:srgbClr val="FF0000"/>
                </a:solidFill>
              </a:rPr>
              <a:t>力矩对时间的积累效应。</a:t>
            </a:r>
          </a:p>
        </p:txBody>
      </p:sp>
      <p:sp>
        <p:nvSpPr>
          <p:cNvPr id="27653" name="Text Box 5"/>
          <p:cNvSpPr txBox="1">
            <a:spLocks noChangeArrowheads="1"/>
          </p:cNvSpPr>
          <p:nvPr/>
        </p:nvSpPr>
        <p:spPr bwMode="auto">
          <a:xfrm>
            <a:off x="500068" y="1304925"/>
            <a:ext cx="2876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rPr>
              <a:t>质点系：</a:t>
            </a:r>
          </a:p>
        </p:txBody>
      </p:sp>
      <p:sp>
        <p:nvSpPr>
          <p:cNvPr id="27654" name="Text Box 6"/>
          <p:cNvSpPr txBox="1">
            <a:spLocks noChangeArrowheads="1"/>
          </p:cNvSpPr>
          <p:nvPr/>
        </p:nvSpPr>
        <p:spPr bwMode="auto">
          <a:xfrm>
            <a:off x="919163" y="1895475"/>
            <a:ext cx="2095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FF0000"/>
                </a:solidFill>
              </a:rPr>
              <a:t>对点：</a:t>
            </a:r>
          </a:p>
        </p:txBody>
      </p:sp>
      <p:graphicFrame>
        <p:nvGraphicFramePr>
          <p:cNvPr id="27655" name="Object 2"/>
          <p:cNvGraphicFramePr>
            <a:graphicFrameLocks noChangeAspect="1"/>
          </p:cNvGraphicFramePr>
          <p:nvPr/>
        </p:nvGraphicFramePr>
        <p:xfrm>
          <a:off x="2290763" y="1651000"/>
          <a:ext cx="2330450" cy="1163638"/>
        </p:xfrm>
        <a:graphic>
          <a:graphicData uri="http://schemas.openxmlformats.org/presentationml/2006/ole">
            <mc:AlternateContent xmlns:mc="http://schemas.openxmlformats.org/markup-compatibility/2006">
              <mc:Choice xmlns:v="urn:schemas-microsoft-com:vml" Requires="v">
                <p:oleObj spid="_x0000_s174292" name="公式" r:id="rId3" imgW="838200" imgH="419100" progId="Equation.3">
                  <p:embed/>
                </p:oleObj>
              </mc:Choice>
              <mc:Fallback>
                <p:oleObj name="公式" r:id="rId3" imgW="8382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763" y="1651000"/>
                        <a:ext cx="233045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657" name="Object 3"/>
          <p:cNvGraphicFramePr>
            <a:graphicFrameLocks noChangeAspect="1"/>
          </p:cNvGraphicFramePr>
          <p:nvPr/>
        </p:nvGraphicFramePr>
        <p:xfrm>
          <a:off x="4684713" y="1787525"/>
          <a:ext cx="3511550" cy="901700"/>
        </p:xfrm>
        <a:graphic>
          <a:graphicData uri="http://schemas.openxmlformats.org/presentationml/2006/ole">
            <mc:AlternateContent xmlns:mc="http://schemas.openxmlformats.org/markup-compatibility/2006">
              <mc:Choice xmlns:v="urn:schemas-microsoft-com:vml" Requires="v">
                <p:oleObj spid="_x0000_s174293" name="公式" r:id="rId5" imgW="1231265" imgH="317500" progId="Equation.3">
                  <p:embed/>
                </p:oleObj>
              </mc:Choice>
              <mc:Fallback>
                <p:oleObj name="公式" r:id="rId5" imgW="1231265" imgH="317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1787525"/>
                        <a:ext cx="351155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59" name="Text Box 11"/>
          <p:cNvSpPr txBox="1">
            <a:spLocks noChangeArrowheads="1"/>
          </p:cNvSpPr>
          <p:nvPr/>
        </p:nvSpPr>
        <p:spPr bwMode="auto">
          <a:xfrm>
            <a:off x="900113" y="2733675"/>
            <a:ext cx="1943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FF0000"/>
                </a:solidFill>
              </a:rPr>
              <a:t>对轴：</a:t>
            </a:r>
          </a:p>
        </p:txBody>
      </p:sp>
      <p:graphicFrame>
        <p:nvGraphicFramePr>
          <p:cNvPr id="27660" name="Object 4"/>
          <p:cNvGraphicFramePr>
            <a:graphicFrameLocks noChangeAspect="1"/>
          </p:cNvGraphicFramePr>
          <p:nvPr/>
        </p:nvGraphicFramePr>
        <p:xfrm>
          <a:off x="2270125" y="2690813"/>
          <a:ext cx="4110038" cy="939800"/>
        </p:xfrm>
        <a:graphic>
          <a:graphicData uri="http://schemas.openxmlformats.org/presentationml/2006/ole">
            <mc:AlternateContent xmlns:mc="http://schemas.openxmlformats.org/markup-compatibility/2006">
              <mc:Choice xmlns:v="urn:schemas-microsoft-com:vml" Requires="v">
                <p:oleObj spid="_x0000_s174294" name="公式" r:id="rId7" imgW="1383665" imgH="317500" progId="Equation.3">
                  <p:embed/>
                </p:oleObj>
              </mc:Choice>
              <mc:Fallback>
                <p:oleObj name="公式" r:id="rId7" imgW="1383665"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0125" y="2690813"/>
                        <a:ext cx="4110038"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1" name="Text Box 13"/>
          <p:cNvSpPr txBox="1">
            <a:spLocks noChangeArrowheads="1"/>
          </p:cNvSpPr>
          <p:nvPr/>
        </p:nvSpPr>
        <p:spPr bwMode="auto">
          <a:xfrm>
            <a:off x="881063" y="3533779"/>
            <a:ext cx="213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FF0000"/>
                </a:solidFill>
              </a:rPr>
              <a:t>刚体：</a:t>
            </a:r>
          </a:p>
        </p:txBody>
      </p:sp>
      <p:graphicFrame>
        <p:nvGraphicFramePr>
          <p:cNvPr id="27663" name="Object 5"/>
          <p:cNvGraphicFramePr>
            <a:graphicFrameLocks noChangeAspect="1"/>
          </p:cNvGraphicFramePr>
          <p:nvPr/>
        </p:nvGraphicFramePr>
        <p:xfrm>
          <a:off x="2994027" y="3575055"/>
          <a:ext cx="1892300" cy="698500"/>
        </p:xfrm>
        <a:graphic>
          <a:graphicData uri="http://schemas.openxmlformats.org/presentationml/2006/ole">
            <mc:AlternateContent xmlns:mc="http://schemas.openxmlformats.org/markup-compatibility/2006">
              <mc:Choice xmlns:v="urn:schemas-microsoft-com:vml" Requires="v">
                <p:oleObj spid="_x0000_s174295" name="公式" r:id="rId9" imgW="622300" imgH="228600" progId="Equation.3">
                  <p:embed/>
                </p:oleObj>
              </mc:Choice>
              <mc:Fallback>
                <p:oleObj name="公式" r:id="rId9" imgW="6223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4027" y="3575055"/>
                        <a:ext cx="18923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4" name="Object 6"/>
          <p:cNvGraphicFramePr>
            <a:graphicFrameLocks noChangeAspect="1"/>
          </p:cNvGraphicFramePr>
          <p:nvPr/>
        </p:nvGraphicFramePr>
        <p:xfrm>
          <a:off x="2265363" y="4329114"/>
          <a:ext cx="4551362" cy="930275"/>
        </p:xfrm>
        <a:graphic>
          <a:graphicData uri="http://schemas.openxmlformats.org/presentationml/2006/ole">
            <mc:AlternateContent xmlns:mc="http://schemas.openxmlformats.org/markup-compatibility/2006">
              <mc:Choice xmlns:v="urn:schemas-microsoft-com:vml" Requires="v">
                <p:oleObj spid="_x0000_s174296" name="公式" r:id="rId11" imgW="1548765" imgH="317500" progId="Equation.3">
                  <p:embed/>
                </p:oleObj>
              </mc:Choice>
              <mc:Fallback>
                <p:oleObj name="公式" r:id="rId11" imgW="1548765" imgH="3175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5363" y="4329114"/>
                        <a:ext cx="4551362" cy="930275"/>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665" name="Text Box 17"/>
          <p:cNvSpPr txBox="1">
            <a:spLocks noChangeArrowheads="1"/>
          </p:cNvSpPr>
          <p:nvPr/>
        </p:nvSpPr>
        <p:spPr bwMode="auto">
          <a:xfrm>
            <a:off x="1871663" y="5419725"/>
            <a:ext cx="685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a:solidFill>
                  <a:srgbClr val="0000FF"/>
                </a:solidFill>
              </a:rPr>
              <a:t>——</a:t>
            </a:r>
            <a:r>
              <a:rPr lang="zh-CN" altLang="en-US" sz="3200">
                <a:solidFill>
                  <a:srgbClr val="0000FF"/>
                </a:solidFill>
              </a:rPr>
              <a:t>刚体定轴转动的角动量定理</a:t>
            </a:r>
          </a:p>
        </p:txBody>
      </p:sp>
    </p:spTree>
    <p:extLst>
      <p:ext uri="{BB962C8B-B14F-4D97-AF65-F5344CB8AC3E}">
        <p14:creationId xmlns:p14="http://schemas.microsoft.com/office/powerpoint/2010/main" val="2003079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2" name="Object 2"/>
          <p:cNvGraphicFramePr>
            <a:graphicFrameLocks noChangeAspect="1"/>
          </p:cNvGraphicFramePr>
          <p:nvPr/>
        </p:nvGraphicFramePr>
        <p:xfrm>
          <a:off x="969963" y="1292242"/>
          <a:ext cx="5014912" cy="644525"/>
        </p:xfrm>
        <a:graphic>
          <a:graphicData uri="http://schemas.openxmlformats.org/presentationml/2006/ole">
            <mc:AlternateContent xmlns:mc="http://schemas.openxmlformats.org/markup-compatibility/2006">
              <mc:Choice xmlns:v="urn:schemas-microsoft-com:vml" Requires="v">
                <p:oleObj spid="_x0000_s175232" name="公式" r:id="rId3" imgW="1778000" imgH="228600" progId="Equation.3">
                  <p:embed/>
                </p:oleObj>
              </mc:Choice>
              <mc:Fallback>
                <p:oleObj name="公式" r:id="rId3" imgW="1778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3" y="1292242"/>
                        <a:ext cx="5014912" cy="64452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3" name="Object 3"/>
          <p:cNvGraphicFramePr>
            <a:graphicFrameLocks noChangeAspect="1"/>
          </p:cNvGraphicFramePr>
          <p:nvPr/>
        </p:nvGraphicFramePr>
        <p:xfrm>
          <a:off x="6165855" y="985855"/>
          <a:ext cx="2408238" cy="1285875"/>
        </p:xfrm>
        <a:graphic>
          <a:graphicData uri="http://schemas.openxmlformats.org/presentationml/2006/ole">
            <mc:AlternateContent xmlns:mc="http://schemas.openxmlformats.org/markup-compatibility/2006">
              <mc:Choice xmlns:v="urn:schemas-microsoft-com:vml" Requires="v">
                <p:oleObj spid="_x0000_s175233" name="公式" r:id="rId5" imgW="901065" imgH="482600" progId="Equation.3">
                  <p:embed/>
                </p:oleObj>
              </mc:Choice>
              <mc:Fallback>
                <p:oleObj name="公式" r:id="rId5" imgW="901065"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5855" y="985855"/>
                        <a:ext cx="2408238"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6" name="Text Box 4"/>
          <p:cNvSpPr txBox="1">
            <a:spLocks noChangeArrowheads="1"/>
          </p:cNvSpPr>
          <p:nvPr/>
        </p:nvSpPr>
        <p:spPr bwMode="auto">
          <a:xfrm>
            <a:off x="668338" y="273050"/>
            <a:ext cx="7239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srgbClr val="0000FF"/>
                </a:solidFill>
              </a:rPr>
              <a:t>刚体定轴转动的角动量守恒定律：</a:t>
            </a:r>
          </a:p>
        </p:txBody>
      </p:sp>
      <p:grpSp>
        <p:nvGrpSpPr>
          <p:cNvPr id="2" name="Group 16"/>
          <p:cNvGrpSpPr/>
          <p:nvPr/>
        </p:nvGrpSpPr>
        <p:grpSpPr bwMode="auto">
          <a:xfrm>
            <a:off x="344489" y="2263775"/>
            <a:ext cx="8553450" cy="731838"/>
            <a:chOff x="360" y="1608"/>
            <a:chExt cx="5388" cy="461"/>
          </a:xfrm>
        </p:grpSpPr>
        <p:sp>
          <p:nvSpPr>
            <p:cNvPr id="50184" name="Text Box 5"/>
            <p:cNvSpPr txBox="1">
              <a:spLocks noChangeArrowheads="1"/>
            </p:cNvSpPr>
            <p:nvPr/>
          </p:nvSpPr>
          <p:spPr bwMode="auto">
            <a:xfrm>
              <a:off x="360" y="1608"/>
              <a:ext cx="53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a:solidFill>
                    <a:prstClr val="black"/>
                  </a:solidFill>
                </a:rPr>
                <a:t>对刚体系， </a:t>
              </a:r>
              <a:r>
                <a:rPr lang="en-US" altLang="zh-CN" sz="3600" i="1">
                  <a:solidFill>
                    <a:prstClr val="black"/>
                  </a:solidFill>
                </a:rPr>
                <a:t>M</a:t>
              </a:r>
              <a:r>
                <a:rPr lang="zh-CN" altLang="en-US" sz="3600" baseline="-25000">
                  <a:solidFill>
                    <a:prstClr val="black"/>
                  </a:solidFill>
                </a:rPr>
                <a:t>外</a:t>
              </a:r>
              <a:r>
                <a:rPr lang="en-US" altLang="zh-CN" sz="3600" i="1" baseline="-25000">
                  <a:solidFill>
                    <a:prstClr val="black"/>
                  </a:solidFill>
                </a:rPr>
                <a:t>z </a:t>
              </a:r>
              <a:r>
                <a:rPr lang="en-US" altLang="zh-CN" sz="3600" i="1">
                  <a:solidFill>
                    <a:prstClr val="black"/>
                  </a:solidFill>
                </a:rPr>
                <a:t>= </a:t>
              </a:r>
              <a:r>
                <a:rPr lang="en-US" altLang="zh-CN" sz="3600">
                  <a:solidFill>
                    <a:prstClr val="black"/>
                  </a:solidFill>
                </a:rPr>
                <a:t>0</a:t>
              </a:r>
              <a:r>
                <a:rPr lang="en-US" altLang="zh-CN" sz="3200">
                  <a:solidFill>
                    <a:prstClr val="black"/>
                  </a:solidFill>
                </a:rPr>
                <a:t> </a:t>
              </a:r>
              <a:r>
                <a:rPr lang="zh-CN" altLang="en-US" sz="3200">
                  <a:solidFill>
                    <a:prstClr val="black"/>
                  </a:solidFill>
                </a:rPr>
                <a:t>时，                              ，</a:t>
              </a:r>
            </a:p>
          </p:txBody>
        </p:sp>
        <p:graphicFrame>
          <p:nvGraphicFramePr>
            <p:cNvPr id="50180" name="Object 4"/>
            <p:cNvGraphicFramePr>
              <a:graphicFrameLocks noChangeAspect="1"/>
            </p:cNvGraphicFramePr>
            <p:nvPr/>
          </p:nvGraphicFramePr>
          <p:xfrm>
            <a:off x="3114" y="1624"/>
            <a:ext cx="2104" cy="445"/>
          </p:xfrm>
          <a:graphic>
            <a:graphicData uri="http://schemas.openxmlformats.org/presentationml/2006/ole">
              <mc:AlternateContent xmlns:mc="http://schemas.openxmlformats.org/markup-compatibility/2006">
                <mc:Choice xmlns:v="urn:schemas-microsoft-com:vml" Requires="v">
                  <p:oleObj spid="_x0000_s175234" name="公式" r:id="rId7" imgW="1054100" imgH="228600" progId="Equation.3">
                    <p:embed/>
                  </p:oleObj>
                </mc:Choice>
                <mc:Fallback>
                  <p:oleObj name="公式" r:id="rId7" imgW="10541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4" y="1624"/>
                          <a:ext cx="2104"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8680" name="Text Box 8"/>
          <p:cNvSpPr txBox="1">
            <a:spLocks noChangeArrowheads="1"/>
          </p:cNvSpPr>
          <p:nvPr/>
        </p:nvSpPr>
        <p:spPr bwMode="auto">
          <a:xfrm>
            <a:off x="344488" y="2882900"/>
            <a:ext cx="81915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sz="3200">
                <a:solidFill>
                  <a:prstClr val="black"/>
                </a:solidFill>
              </a:rPr>
              <a:t>     </a:t>
            </a:r>
            <a:r>
              <a:rPr lang="zh-CN" altLang="en-US" sz="3200">
                <a:solidFill>
                  <a:prstClr val="black"/>
                </a:solidFill>
              </a:rPr>
              <a:t>此时角动量可在系统内部各刚体间传递，</a:t>
            </a:r>
          </a:p>
          <a:p>
            <a:pPr algn="just" eaLnBrk="1" hangingPunct="1">
              <a:lnSpc>
                <a:spcPct val="150000"/>
              </a:lnSpc>
            </a:pPr>
            <a:r>
              <a:rPr lang="zh-CN" altLang="en-US" sz="3200">
                <a:solidFill>
                  <a:prstClr val="black"/>
                </a:solidFill>
              </a:rPr>
              <a:t>而却保持刚体系对转轴的总角动量不变。</a:t>
            </a:r>
            <a:endParaRPr lang="zh-CN" altLang="en-US" sz="3200" b="0">
              <a:solidFill>
                <a:prstClr val="black"/>
              </a:solidFill>
            </a:endParaRPr>
          </a:p>
        </p:txBody>
      </p:sp>
    </p:spTree>
    <p:extLst>
      <p:ext uri="{BB962C8B-B14F-4D97-AF65-F5344CB8AC3E}">
        <p14:creationId xmlns:p14="http://schemas.microsoft.com/office/powerpoint/2010/main" val="3228412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Text Box 6"/>
          <p:cNvSpPr txBox="1">
            <a:spLocks noChangeArrowheads="1"/>
          </p:cNvSpPr>
          <p:nvPr/>
        </p:nvSpPr>
        <p:spPr bwMode="auto">
          <a:xfrm>
            <a:off x="330200" y="333386"/>
            <a:ext cx="575468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1</a:t>
            </a:r>
            <a:r>
              <a:rPr kumimoji="1" lang="zh-CN" altLang="en-US">
                <a:solidFill>
                  <a:prstClr val="black"/>
                </a:solidFill>
              </a:rPr>
              <a:t>、 刚体</a:t>
            </a:r>
            <a:r>
              <a:rPr kumimoji="1" lang="en-US" altLang="zh-CN">
                <a:solidFill>
                  <a:prstClr val="black"/>
                </a:solidFill>
              </a:rPr>
              <a:t>( </a:t>
            </a:r>
            <a:r>
              <a:rPr kumimoji="1" lang="en-US" altLang="zh-CN" i="1">
                <a:solidFill>
                  <a:prstClr val="black"/>
                </a:solidFill>
              </a:rPr>
              <a:t>J</a:t>
            </a:r>
            <a:r>
              <a:rPr kumimoji="1" lang="en-US" altLang="zh-CN">
                <a:solidFill>
                  <a:prstClr val="black"/>
                </a:solidFill>
              </a:rPr>
              <a:t> </a:t>
            </a:r>
            <a:r>
              <a:rPr kumimoji="1" lang="zh-CN" altLang="en-US">
                <a:solidFill>
                  <a:prstClr val="black"/>
                </a:solidFill>
              </a:rPr>
              <a:t>不变</a:t>
            </a:r>
            <a:r>
              <a:rPr kumimoji="1" lang="en-US" altLang="zh-CN">
                <a:solidFill>
                  <a:prstClr val="black"/>
                </a:solidFill>
              </a:rPr>
              <a:t>)</a:t>
            </a:r>
            <a:r>
              <a:rPr kumimoji="1" lang="zh-CN" altLang="en-US">
                <a:solidFill>
                  <a:prstClr val="black"/>
                </a:solidFill>
              </a:rPr>
              <a:t>的角动量守恒</a:t>
            </a:r>
          </a:p>
        </p:txBody>
      </p:sp>
      <p:sp>
        <p:nvSpPr>
          <p:cNvPr id="81927" name="Text Box 7"/>
          <p:cNvSpPr txBox="1">
            <a:spLocks noChangeArrowheads="1"/>
          </p:cNvSpPr>
          <p:nvPr/>
        </p:nvSpPr>
        <p:spPr bwMode="auto">
          <a:xfrm>
            <a:off x="900130" y="981079"/>
            <a:ext cx="7775575"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若</a:t>
            </a:r>
            <a:r>
              <a:rPr kumimoji="1" lang="zh-CN" altLang="en-US" i="1">
                <a:solidFill>
                  <a:prstClr val="black"/>
                </a:solidFill>
              </a:rPr>
              <a:t> </a:t>
            </a:r>
            <a:r>
              <a:rPr kumimoji="1" lang="en-US" altLang="zh-CN" i="1">
                <a:solidFill>
                  <a:prstClr val="black"/>
                </a:solidFill>
              </a:rPr>
              <a:t>M</a:t>
            </a:r>
            <a:r>
              <a:rPr kumimoji="1" lang="en-US" altLang="zh-CN">
                <a:solidFill>
                  <a:prstClr val="black"/>
                </a:solidFill>
              </a:rPr>
              <a:t>=0</a:t>
            </a:r>
            <a:r>
              <a:rPr kumimoji="1" lang="zh-CN" altLang="en-US">
                <a:solidFill>
                  <a:prstClr val="black"/>
                </a:solidFill>
              </a:rPr>
              <a:t>，则 </a:t>
            </a:r>
            <a:r>
              <a:rPr kumimoji="1" lang="en-US" altLang="zh-CN" i="1">
                <a:solidFill>
                  <a:prstClr val="black"/>
                </a:solidFill>
              </a:rPr>
              <a:t>J</a:t>
            </a:r>
            <a:r>
              <a:rPr kumimoji="1" lang="en-US" altLang="zh-CN" i="1">
                <a:solidFill>
                  <a:prstClr val="black"/>
                </a:solidFill>
                <a:sym typeface="Symbol" panose="05050102010706020507" pitchFamily="18" charset="2"/>
              </a:rPr>
              <a:t></a:t>
            </a:r>
            <a:r>
              <a:rPr kumimoji="1" lang="en-US" altLang="zh-CN">
                <a:solidFill>
                  <a:prstClr val="black"/>
                </a:solidFill>
                <a:sym typeface="Symbol" panose="05050102010706020507" pitchFamily="18" charset="2"/>
              </a:rPr>
              <a:t> =</a:t>
            </a:r>
            <a:r>
              <a:rPr kumimoji="1" lang="zh-CN" altLang="en-US">
                <a:solidFill>
                  <a:prstClr val="black"/>
                </a:solidFill>
                <a:sym typeface="Symbol" panose="05050102010706020507" pitchFamily="18" charset="2"/>
              </a:rPr>
              <a:t>常量，而刚体的 </a:t>
            </a:r>
            <a:r>
              <a:rPr kumimoji="1" lang="en-US" altLang="zh-CN" i="1">
                <a:solidFill>
                  <a:prstClr val="black"/>
                </a:solidFill>
                <a:sym typeface="Symbol" panose="05050102010706020507" pitchFamily="18" charset="2"/>
              </a:rPr>
              <a:t>J</a:t>
            </a:r>
            <a:r>
              <a:rPr kumimoji="1" lang="en-US" altLang="zh-CN">
                <a:solidFill>
                  <a:prstClr val="black"/>
                </a:solidFill>
                <a:sym typeface="Symbol" panose="05050102010706020507" pitchFamily="18" charset="2"/>
              </a:rPr>
              <a:t> </a:t>
            </a:r>
            <a:r>
              <a:rPr kumimoji="1" lang="zh-CN" altLang="en-US">
                <a:solidFill>
                  <a:prstClr val="black"/>
                </a:solidFill>
                <a:sym typeface="Symbol" panose="05050102010706020507" pitchFamily="18" charset="2"/>
              </a:rPr>
              <a:t>不变，故</a:t>
            </a:r>
            <a:r>
              <a:rPr kumimoji="1" lang="zh-CN" altLang="en-US" i="1">
                <a:solidFill>
                  <a:prstClr val="black"/>
                </a:solidFill>
                <a:sym typeface="Symbol" panose="05050102010706020507" pitchFamily="18" charset="2"/>
              </a:rPr>
              <a:t> </a:t>
            </a:r>
            <a:r>
              <a:rPr kumimoji="1" lang="zh-CN" altLang="en-US">
                <a:solidFill>
                  <a:prstClr val="black"/>
                </a:solidFill>
                <a:sym typeface="Symbol" panose="05050102010706020507" pitchFamily="18" charset="2"/>
              </a:rPr>
              <a:t> 的大小，方向保持不变。</a:t>
            </a:r>
          </a:p>
        </p:txBody>
      </p:sp>
      <p:sp>
        <p:nvSpPr>
          <p:cNvPr id="81928" name="Text Box 8"/>
          <p:cNvSpPr txBox="1">
            <a:spLocks noChangeArrowheads="1"/>
          </p:cNvSpPr>
          <p:nvPr/>
        </p:nvSpPr>
        <p:spPr bwMode="auto">
          <a:xfrm>
            <a:off x="827105" y="5300668"/>
            <a:ext cx="7775575"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此时，即使撤去轴承的支撑作用，  刚体仍将作定轴转动</a:t>
            </a:r>
            <a:r>
              <a:rPr kumimoji="1" lang="en-US" altLang="zh-CN">
                <a:solidFill>
                  <a:prstClr val="black"/>
                </a:solidFill>
              </a:rPr>
              <a:t>——</a:t>
            </a:r>
            <a:r>
              <a:rPr kumimoji="1" lang="zh-CN" altLang="en-US">
                <a:solidFill>
                  <a:srgbClr val="FF0000"/>
                </a:solidFill>
              </a:rPr>
              <a:t>定向回转仪</a:t>
            </a:r>
            <a:r>
              <a:rPr kumimoji="1" lang="en-US" altLang="zh-CN">
                <a:solidFill>
                  <a:prstClr val="black"/>
                </a:solidFill>
              </a:rPr>
              <a:t>——</a:t>
            </a:r>
            <a:r>
              <a:rPr kumimoji="1" lang="en-US" altLang="zh-CN">
                <a:solidFill>
                  <a:srgbClr val="FF3300"/>
                </a:solidFill>
              </a:rPr>
              <a:t> </a:t>
            </a:r>
            <a:r>
              <a:rPr kumimoji="1" lang="zh-CN" altLang="en-US">
                <a:solidFill>
                  <a:prstClr val="black"/>
                </a:solidFill>
              </a:rPr>
              <a:t>可以作定向装置。</a:t>
            </a:r>
          </a:p>
        </p:txBody>
      </p:sp>
      <p:sp>
        <p:nvSpPr>
          <p:cNvPr id="81929" name="Text Box 9"/>
          <p:cNvSpPr txBox="1">
            <a:spLocks noChangeArrowheads="1"/>
          </p:cNvSpPr>
          <p:nvPr/>
        </p:nvSpPr>
        <p:spPr bwMode="auto">
          <a:xfrm>
            <a:off x="4859349" y="1412879"/>
            <a:ext cx="415175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如：直立旋转陀螺不倒。</a:t>
            </a:r>
          </a:p>
        </p:txBody>
      </p:sp>
      <p:grpSp>
        <p:nvGrpSpPr>
          <p:cNvPr id="2" name="Group 10"/>
          <p:cNvGrpSpPr/>
          <p:nvPr/>
        </p:nvGrpSpPr>
        <p:grpSpPr bwMode="auto">
          <a:xfrm>
            <a:off x="1474804" y="2420937"/>
            <a:ext cx="1843089" cy="2774944"/>
            <a:chOff x="1535" y="2064"/>
            <a:chExt cx="1161" cy="1748"/>
          </a:xfrm>
        </p:grpSpPr>
        <p:sp>
          <p:nvSpPr>
            <p:cNvPr id="75784" name="Line 11"/>
            <p:cNvSpPr>
              <a:spLocks noChangeShapeType="1"/>
            </p:cNvSpPr>
            <p:nvPr/>
          </p:nvSpPr>
          <p:spPr bwMode="auto">
            <a:xfrm flipV="1">
              <a:off x="1536" y="3568"/>
              <a:ext cx="10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75785" name="Text Box 12"/>
            <p:cNvSpPr txBox="1">
              <a:spLocks noChangeArrowheads="1"/>
            </p:cNvSpPr>
            <p:nvPr/>
          </p:nvSpPr>
          <p:spPr bwMode="auto">
            <a:xfrm>
              <a:off x="1920" y="3504"/>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i="1">
                  <a:solidFill>
                    <a:prstClr val="black"/>
                  </a:solidFill>
                </a:rPr>
                <a:t>o</a:t>
              </a:r>
            </a:p>
          </p:txBody>
        </p:sp>
        <p:grpSp>
          <p:nvGrpSpPr>
            <p:cNvPr id="75786" name="Group 13"/>
            <p:cNvGrpSpPr/>
            <p:nvPr/>
          </p:nvGrpSpPr>
          <p:grpSpPr bwMode="auto">
            <a:xfrm rot="-1785341">
              <a:off x="1535" y="2064"/>
              <a:ext cx="1161" cy="1392"/>
              <a:chOff x="1889" y="1818"/>
              <a:chExt cx="1499" cy="1703"/>
            </a:xfrm>
          </p:grpSpPr>
          <p:sp>
            <p:nvSpPr>
              <p:cNvPr id="75788" name="Rectangle 14"/>
              <p:cNvSpPr>
                <a:spLocks noChangeArrowheads="1"/>
              </p:cNvSpPr>
              <p:nvPr/>
            </p:nvSpPr>
            <p:spPr bwMode="auto">
              <a:xfrm>
                <a:off x="3170" y="2856"/>
                <a:ext cx="218"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a:r>
                  <a:rPr kumimoji="1" lang="en-US" altLang="zh-CN" sz="2600">
                    <a:solidFill>
                      <a:srgbClr val="FFFF99"/>
                    </a:solidFill>
                    <a:sym typeface="Symbol" panose="05050102010706020507" pitchFamily="18" charset="2"/>
                  </a:rPr>
                  <a:t> </a:t>
                </a:r>
                <a:endParaRPr kumimoji="1" lang="en-US" altLang="zh-CN" sz="2600" b="0">
                  <a:solidFill>
                    <a:prstClr val="black"/>
                  </a:solidFill>
                  <a:sym typeface="Symbol" panose="05050102010706020507" pitchFamily="18" charset="2"/>
                </a:endParaRPr>
              </a:p>
            </p:txBody>
          </p:sp>
          <p:sp>
            <p:nvSpPr>
              <p:cNvPr id="75789" name="AutoShape 15"/>
              <p:cNvSpPr>
                <a:spLocks noChangeArrowheads="1"/>
              </p:cNvSpPr>
              <p:nvPr/>
            </p:nvSpPr>
            <p:spPr bwMode="auto">
              <a:xfrm rot="1780052">
                <a:off x="2200" y="2705"/>
                <a:ext cx="192" cy="81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close/>
                  </a:path>
                </a:pathLst>
              </a:custGeom>
              <a:solidFill>
                <a:srgbClr val="FF9900"/>
              </a:solidFill>
              <a:ln w="28575">
                <a:solidFill>
                  <a:schemeClr val="tx1"/>
                </a:solidFill>
                <a:miter lim="800000"/>
              </a:ln>
            </p:spPr>
            <p:txBody>
              <a:bodyPr wrap="none" anchor="ctr"/>
              <a:lstStyle/>
              <a:p>
                <a:endParaRPr lang="zh-CN" altLang="en-US">
                  <a:solidFill>
                    <a:prstClr val="black"/>
                  </a:solidFill>
                  <a:ea typeface="宋体" panose="02010600030101010101" pitchFamily="2" charset="-122"/>
                </a:endParaRPr>
              </a:p>
            </p:txBody>
          </p:sp>
          <p:sp>
            <p:nvSpPr>
              <p:cNvPr id="75790" name="AutoShape 16"/>
              <p:cNvSpPr>
                <a:spLocks noChangeArrowheads="1"/>
              </p:cNvSpPr>
              <p:nvPr/>
            </p:nvSpPr>
            <p:spPr bwMode="auto">
              <a:xfrm rot="1679367">
                <a:off x="1889" y="2140"/>
                <a:ext cx="1473" cy="72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7 w 21600"/>
                  <a:gd name="T25" fmla="*/ 3170 h 21600"/>
                  <a:gd name="T26" fmla="*/ 18433 w 21600"/>
                  <a:gd name="T27" fmla="*/ 184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203" y="10800"/>
                    </a:moveTo>
                    <a:cubicBezTo>
                      <a:pt x="2203" y="15548"/>
                      <a:pt x="6052" y="19397"/>
                      <a:pt x="10800" y="19397"/>
                    </a:cubicBezTo>
                    <a:cubicBezTo>
                      <a:pt x="15548" y="19397"/>
                      <a:pt x="19397" y="15548"/>
                      <a:pt x="19397" y="10800"/>
                    </a:cubicBezTo>
                    <a:cubicBezTo>
                      <a:pt x="19397" y="6052"/>
                      <a:pt x="15548" y="2203"/>
                      <a:pt x="10800" y="2203"/>
                    </a:cubicBezTo>
                    <a:cubicBezTo>
                      <a:pt x="6052" y="2203"/>
                      <a:pt x="2203" y="6052"/>
                      <a:pt x="2203" y="10800"/>
                    </a:cubicBezTo>
                    <a:close/>
                  </a:path>
                </a:pathLst>
              </a:custGeom>
              <a:solidFill>
                <a:srgbClr val="FF9900"/>
              </a:solidFill>
              <a:ln w="28575">
                <a:solidFill>
                  <a:schemeClr val="tx1"/>
                </a:solidFill>
                <a:round/>
              </a:ln>
            </p:spPr>
            <p:txBody>
              <a:bodyPr wrap="none" anchor="ctr"/>
              <a:lstStyle/>
              <a:p>
                <a:endParaRPr lang="zh-CN" altLang="en-US">
                  <a:solidFill>
                    <a:prstClr val="black"/>
                  </a:solidFill>
                  <a:ea typeface="宋体" panose="02010600030101010101" pitchFamily="2" charset="-122"/>
                </a:endParaRPr>
              </a:p>
            </p:txBody>
          </p:sp>
          <p:sp>
            <p:nvSpPr>
              <p:cNvPr id="75791" name="AutoShape 17"/>
              <p:cNvSpPr>
                <a:spLocks noChangeArrowheads="1"/>
              </p:cNvSpPr>
              <p:nvPr/>
            </p:nvSpPr>
            <p:spPr bwMode="auto">
              <a:xfrm rot="1780052">
                <a:off x="2675" y="1966"/>
                <a:ext cx="192" cy="624"/>
              </a:xfrm>
              <a:prstGeom prst="roundRect">
                <a:avLst>
                  <a:gd name="adj" fmla="val 45139"/>
                </a:avLst>
              </a:prstGeom>
              <a:solidFill>
                <a:srgbClr val="FF9900"/>
              </a:solidFill>
              <a:ln w="2857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5792" name="Oval 18"/>
              <p:cNvSpPr>
                <a:spLocks noChangeArrowheads="1"/>
              </p:cNvSpPr>
              <p:nvPr/>
            </p:nvSpPr>
            <p:spPr bwMode="auto">
              <a:xfrm rot="1780052">
                <a:off x="2745" y="1818"/>
                <a:ext cx="384" cy="336"/>
              </a:xfrm>
              <a:prstGeom prst="ellipse">
                <a:avLst/>
              </a:prstGeom>
              <a:solidFill>
                <a:srgbClr val="FF9900"/>
              </a:solidFill>
              <a:ln w="28575">
                <a:solidFill>
                  <a:schemeClr val="tx1"/>
                </a:solidFill>
                <a:round/>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pSp>
        <p:sp>
          <p:nvSpPr>
            <p:cNvPr id="75787" name="Arc 19"/>
            <p:cNvSpPr/>
            <p:nvPr/>
          </p:nvSpPr>
          <p:spPr bwMode="auto">
            <a:xfrm>
              <a:off x="1728" y="3120"/>
              <a:ext cx="672" cy="240"/>
            </a:xfrm>
            <a:custGeom>
              <a:avLst/>
              <a:gdLst>
                <a:gd name="T0" fmla="*/ 0 w 43200"/>
                <a:gd name="T1" fmla="*/ 0 h 40492"/>
                <a:gd name="T2" fmla="*/ 0 w 43200"/>
                <a:gd name="T3" fmla="*/ 0 h 40492"/>
                <a:gd name="T4" fmla="*/ 0 w 43200"/>
                <a:gd name="T5" fmla="*/ 0 h 40492"/>
                <a:gd name="T6" fmla="*/ 0 60000 65536"/>
                <a:gd name="T7" fmla="*/ 0 60000 65536"/>
                <a:gd name="T8" fmla="*/ 0 60000 65536"/>
                <a:gd name="T9" fmla="*/ 0 w 43200"/>
                <a:gd name="T10" fmla="*/ 0 h 40492"/>
                <a:gd name="T11" fmla="*/ 43200 w 43200"/>
                <a:gd name="T12" fmla="*/ 40492 h 40492"/>
              </a:gdLst>
              <a:ahLst/>
              <a:cxnLst>
                <a:cxn ang="T6">
                  <a:pos x="T0" y="T1"/>
                </a:cxn>
                <a:cxn ang="T7">
                  <a:pos x="T2" y="T3"/>
                </a:cxn>
                <a:cxn ang="T8">
                  <a:pos x="T4" y="T5"/>
                </a:cxn>
              </a:cxnLst>
              <a:rect l="T9" t="T10" r="T11" b="T12"/>
              <a:pathLst>
                <a:path w="43200" h="40492" fill="none"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path>
                <a:path w="43200" h="40492" stroke="0" extrusionOk="0">
                  <a:moveTo>
                    <a:pt x="32071" y="0"/>
                  </a:moveTo>
                  <a:cubicBezTo>
                    <a:pt x="38939" y="3806"/>
                    <a:pt x="43200" y="11040"/>
                    <a:pt x="43200" y="18892"/>
                  </a:cubicBezTo>
                  <a:cubicBezTo>
                    <a:pt x="43200" y="30821"/>
                    <a:pt x="33529" y="40492"/>
                    <a:pt x="21600" y="40492"/>
                  </a:cubicBezTo>
                  <a:cubicBezTo>
                    <a:pt x="9670" y="40492"/>
                    <a:pt x="0" y="30821"/>
                    <a:pt x="0" y="18892"/>
                  </a:cubicBezTo>
                  <a:cubicBezTo>
                    <a:pt x="-1" y="11996"/>
                    <a:pt x="3292" y="5515"/>
                    <a:pt x="8861" y="1448"/>
                  </a:cubicBezTo>
                  <a:lnTo>
                    <a:pt x="21600" y="18892"/>
                  </a:lnTo>
                  <a:close/>
                </a:path>
              </a:pathLst>
            </a:custGeom>
            <a:noFill/>
            <a:ln w="19050">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prstClr val="black"/>
                </a:solidFill>
                <a:ea typeface="宋体" panose="02010600030101010101" pitchFamily="2" charset="-122"/>
              </a:endParaRPr>
            </a:p>
          </p:txBody>
        </p:sp>
      </p:grpSp>
      <p:pic>
        <p:nvPicPr>
          <p:cNvPr id="81943" name="Picture 23" descr="T3-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452688"/>
            <a:ext cx="45339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415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468313" y="908058"/>
            <a:ext cx="8280400" cy="1815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kumimoji="1" lang="en-US" altLang="zh-CN"/>
              <a:t>        </a:t>
            </a:r>
            <a:r>
              <a:rPr kumimoji="1" lang="zh-CN" altLang="en-US"/>
              <a:t>如果刚体的各个质点在运动中都绕同一直线作圆周运动，这种运动就叫做</a:t>
            </a:r>
            <a:r>
              <a:rPr kumimoji="1" lang="zh-CN" altLang="en-US">
                <a:solidFill>
                  <a:srgbClr val="0000FF"/>
                </a:solidFill>
              </a:rPr>
              <a:t>转动（</a:t>
            </a:r>
            <a:r>
              <a:rPr kumimoji="1" lang="en-US" altLang="zh-CN">
                <a:solidFill>
                  <a:srgbClr val="0000FF"/>
                </a:solidFill>
              </a:rPr>
              <a:t>rotation</a:t>
            </a:r>
            <a:r>
              <a:rPr kumimoji="1" lang="zh-CN" altLang="en-US">
                <a:solidFill>
                  <a:srgbClr val="0000FF"/>
                </a:solidFill>
              </a:rPr>
              <a:t>）</a:t>
            </a:r>
            <a:r>
              <a:rPr kumimoji="1" lang="zh-CN" altLang="en-US"/>
              <a:t>，这一直线就叫做</a:t>
            </a:r>
            <a:r>
              <a:rPr kumimoji="1" lang="zh-CN" altLang="en-US">
                <a:solidFill>
                  <a:srgbClr val="0000FF"/>
                </a:solidFill>
              </a:rPr>
              <a:t>转轴</a:t>
            </a:r>
            <a:r>
              <a:rPr kumimoji="1" lang="zh-CN" altLang="en-US"/>
              <a:t>。 如果转轴是固定不动的，就叫做</a:t>
            </a:r>
            <a:r>
              <a:rPr kumimoji="1" lang="zh-CN" altLang="en-US">
                <a:solidFill>
                  <a:srgbClr val="0000FF"/>
                </a:solidFill>
              </a:rPr>
              <a:t>定轴转动（</a:t>
            </a:r>
            <a:r>
              <a:rPr kumimoji="1" lang="en-US" altLang="zh-CN">
                <a:solidFill>
                  <a:srgbClr val="0000FF"/>
                </a:solidFill>
              </a:rPr>
              <a:t>fixed-axis rotation</a:t>
            </a:r>
            <a:r>
              <a:rPr kumimoji="1" lang="zh-CN" altLang="en-US">
                <a:solidFill>
                  <a:srgbClr val="0000FF"/>
                </a:solidFill>
              </a:rPr>
              <a:t>）</a:t>
            </a:r>
            <a:r>
              <a:rPr kumimoji="1" lang="zh-CN" altLang="en-US"/>
              <a:t> 。</a:t>
            </a:r>
          </a:p>
        </p:txBody>
      </p:sp>
      <p:sp>
        <p:nvSpPr>
          <p:cNvPr id="5127" name="Rectangle 7"/>
          <p:cNvSpPr>
            <a:spLocks noChangeArrowheads="1"/>
          </p:cNvSpPr>
          <p:nvPr/>
        </p:nvSpPr>
        <p:spPr bwMode="auto">
          <a:xfrm>
            <a:off x="466725" y="3425111"/>
            <a:ext cx="80645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nchor="ctr">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a:t>        </a:t>
            </a:r>
            <a:r>
              <a:rPr lang="zh-CN" altLang="en-US"/>
              <a:t>可以证明，刚体的一般运动可看作是平动和转动的叠加 。</a:t>
            </a:r>
          </a:p>
        </p:txBody>
      </p:sp>
      <p:sp>
        <p:nvSpPr>
          <p:cNvPr id="5128" name="Rectangle 8"/>
          <p:cNvSpPr>
            <a:spLocks noChangeArrowheads="1"/>
          </p:cNvSpPr>
          <p:nvPr/>
        </p:nvSpPr>
        <p:spPr bwMode="auto">
          <a:xfrm>
            <a:off x="1185880" y="2857508"/>
            <a:ext cx="46815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如：门、 窗的转动等。</a:t>
            </a:r>
          </a:p>
        </p:txBody>
      </p:sp>
      <p:sp>
        <p:nvSpPr>
          <p:cNvPr id="5129" name="Rectangle 9"/>
          <p:cNvSpPr>
            <a:spLocks noChangeArrowheads="1"/>
          </p:cNvSpPr>
          <p:nvPr/>
        </p:nvSpPr>
        <p:spPr bwMode="auto">
          <a:xfrm>
            <a:off x="214313" y="4857756"/>
            <a:ext cx="36004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zh-CN" altLang="en-US"/>
              <a:t>如：车轮的滚动。</a:t>
            </a:r>
          </a:p>
        </p:txBody>
      </p:sp>
      <p:sp>
        <p:nvSpPr>
          <p:cNvPr id="5130" name="Rectangle 10"/>
          <p:cNvSpPr>
            <a:spLocks noChangeArrowheads="1"/>
          </p:cNvSpPr>
          <p:nvPr/>
        </p:nvSpPr>
        <p:spPr bwMode="auto">
          <a:xfrm>
            <a:off x="395288" y="260358"/>
            <a:ext cx="19446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kumimoji="1" lang="en-US" altLang="zh-CN"/>
              <a:t>2</a:t>
            </a:r>
            <a:r>
              <a:rPr kumimoji="1" lang="zh-CN" altLang="en-US"/>
              <a:t>、转动</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l="61177" t="35043" r="16515" b="44688"/>
          <a:stretch>
            <a:fillRect/>
          </a:stretch>
        </p:blipFill>
        <p:spPr bwMode="auto">
          <a:xfrm>
            <a:off x="3760788" y="3929067"/>
            <a:ext cx="507206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l="60973" t="47023" r="35352" b="45313"/>
          <a:stretch>
            <a:fillRect/>
          </a:stretch>
        </p:blipFill>
        <p:spPr bwMode="auto">
          <a:xfrm>
            <a:off x="3714753" y="5608640"/>
            <a:ext cx="85725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1232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Text Box 6"/>
          <p:cNvSpPr txBox="1">
            <a:spLocks noChangeArrowheads="1"/>
          </p:cNvSpPr>
          <p:nvPr/>
        </p:nvSpPr>
        <p:spPr bwMode="auto">
          <a:xfrm>
            <a:off x="323867" y="260358"/>
            <a:ext cx="688181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2</a:t>
            </a:r>
            <a:r>
              <a:rPr kumimoji="1" lang="zh-CN" altLang="en-US">
                <a:solidFill>
                  <a:prstClr val="black"/>
                </a:solidFill>
              </a:rPr>
              <a:t>、非刚体</a:t>
            </a:r>
            <a:r>
              <a:rPr kumimoji="1" lang="en-US" altLang="zh-CN">
                <a:solidFill>
                  <a:prstClr val="black"/>
                </a:solidFill>
              </a:rPr>
              <a:t>( </a:t>
            </a:r>
            <a:r>
              <a:rPr kumimoji="1" lang="en-US" altLang="zh-CN" i="1">
                <a:solidFill>
                  <a:prstClr val="black"/>
                </a:solidFill>
              </a:rPr>
              <a:t>J </a:t>
            </a:r>
            <a:r>
              <a:rPr kumimoji="1" lang="zh-CN" altLang="en-US">
                <a:solidFill>
                  <a:prstClr val="black"/>
                </a:solidFill>
              </a:rPr>
              <a:t>可变</a:t>
            </a:r>
            <a:r>
              <a:rPr kumimoji="1" lang="en-US" altLang="zh-CN">
                <a:solidFill>
                  <a:prstClr val="black"/>
                </a:solidFill>
              </a:rPr>
              <a:t>)</a:t>
            </a:r>
            <a:r>
              <a:rPr kumimoji="1" lang="zh-CN" altLang="en-US">
                <a:solidFill>
                  <a:prstClr val="black"/>
                </a:solidFill>
              </a:rPr>
              <a:t>的角动量守恒</a:t>
            </a:r>
          </a:p>
        </p:txBody>
      </p:sp>
      <p:sp>
        <p:nvSpPr>
          <p:cNvPr id="78855" name="Text Box 7"/>
          <p:cNvSpPr txBox="1">
            <a:spLocks noChangeArrowheads="1"/>
          </p:cNvSpPr>
          <p:nvPr/>
        </p:nvSpPr>
        <p:spPr bwMode="auto">
          <a:xfrm>
            <a:off x="827088" y="1557345"/>
            <a:ext cx="756126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当 </a:t>
            </a:r>
            <a:r>
              <a:rPr kumimoji="1" lang="en-US" altLang="zh-CN" i="1">
                <a:solidFill>
                  <a:prstClr val="black"/>
                </a:solidFill>
              </a:rPr>
              <a:t>J </a:t>
            </a:r>
            <a:r>
              <a:rPr kumimoji="1" lang="zh-CN" altLang="zh-CN">
                <a:solidFill>
                  <a:prstClr val="black"/>
                </a:solidFill>
                <a:latin typeface="宋体" panose="02010600030101010101" pitchFamily="2" charset="-122"/>
              </a:rPr>
              <a:t>增大，</a:t>
            </a:r>
            <a:r>
              <a:rPr kumimoji="1" lang="en-US" altLang="zh-CN" i="1">
                <a:solidFill>
                  <a:prstClr val="black"/>
                </a:solidFill>
                <a:latin typeface="Symbol" panose="05050102010706020507" pitchFamily="18" charset="2"/>
              </a:rPr>
              <a:t>w </a:t>
            </a:r>
            <a:r>
              <a:rPr kumimoji="1" lang="zh-CN" altLang="zh-CN">
                <a:solidFill>
                  <a:prstClr val="black"/>
                </a:solidFill>
                <a:latin typeface="宋体" panose="02010600030101010101" pitchFamily="2" charset="-122"/>
              </a:rPr>
              <a:t>就减小，</a:t>
            </a:r>
            <a:r>
              <a:rPr kumimoji="1" lang="zh-CN" altLang="en-US">
                <a:solidFill>
                  <a:prstClr val="black"/>
                </a:solidFill>
              </a:rPr>
              <a:t>当 </a:t>
            </a:r>
            <a:r>
              <a:rPr kumimoji="1" lang="en-US" altLang="zh-CN" i="1">
                <a:solidFill>
                  <a:prstClr val="black"/>
                </a:solidFill>
              </a:rPr>
              <a:t>J </a:t>
            </a:r>
            <a:r>
              <a:rPr kumimoji="1" lang="zh-CN" altLang="zh-CN">
                <a:solidFill>
                  <a:prstClr val="black"/>
                </a:solidFill>
                <a:latin typeface="宋体" panose="02010600030101010101" pitchFamily="2" charset="-122"/>
              </a:rPr>
              <a:t>减小，</a:t>
            </a:r>
            <a:r>
              <a:rPr kumimoji="1" lang="en-US" altLang="zh-CN" i="1">
                <a:solidFill>
                  <a:prstClr val="black"/>
                </a:solidFill>
                <a:latin typeface="Symbol" panose="05050102010706020507" pitchFamily="18" charset="2"/>
              </a:rPr>
              <a:t>w </a:t>
            </a:r>
            <a:r>
              <a:rPr kumimoji="1" lang="zh-CN" altLang="zh-CN">
                <a:solidFill>
                  <a:prstClr val="black"/>
                </a:solidFill>
                <a:latin typeface="宋体" panose="02010600030101010101" pitchFamily="2" charset="-122"/>
              </a:rPr>
              <a:t>就增大。</a:t>
            </a:r>
            <a:endParaRPr kumimoji="1" lang="zh-CN" altLang="en-US">
              <a:solidFill>
                <a:prstClr val="black"/>
              </a:solidFill>
              <a:latin typeface="宋体" panose="02010600030101010101" pitchFamily="2" charset="-122"/>
            </a:endParaRPr>
          </a:p>
        </p:txBody>
      </p:sp>
      <p:graphicFrame>
        <p:nvGraphicFramePr>
          <p:cNvPr id="78856" name="Object 8"/>
          <p:cNvGraphicFramePr>
            <a:graphicFrameLocks noChangeAspect="1"/>
          </p:cNvGraphicFramePr>
          <p:nvPr/>
        </p:nvGraphicFramePr>
        <p:xfrm>
          <a:off x="2124075" y="908050"/>
          <a:ext cx="3048000" cy="611188"/>
        </p:xfrm>
        <a:graphic>
          <a:graphicData uri="http://schemas.openxmlformats.org/presentationml/2006/ole">
            <mc:AlternateContent xmlns:mc="http://schemas.openxmlformats.org/markup-compatibility/2006">
              <mc:Choice xmlns:v="urn:schemas-microsoft-com:vml" Requires="v">
                <p:oleObj spid="_x0000_s176172" name="Equation" r:id="rId3" imgW="1143000" imgH="228600" progId="Equation.3">
                  <p:embed/>
                </p:oleObj>
              </mc:Choice>
              <mc:Fallback>
                <p:oleObj name="Equation" r:id="rId3" imgW="1143000" imgH="2286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124075" y="908050"/>
                        <a:ext cx="3048000"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7" name="Text Box 9"/>
          <p:cNvSpPr txBox="1">
            <a:spLocks noChangeArrowheads="1"/>
          </p:cNvSpPr>
          <p:nvPr/>
        </p:nvSpPr>
        <p:spPr bwMode="auto">
          <a:xfrm>
            <a:off x="827105" y="2205045"/>
            <a:ext cx="7705725"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如：芭蕾舞、花样滑冰、跳水中的转动， 恒星塌缩 </a:t>
            </a:r>
            <a:r>
              <a:rPr kumimoji="1" lang="en-US" altLang="zh-CN">
                <a:solidFill>
                  <a:prstClr val="black"/>
                </a:solidFill>
              </a:rPr>
              <a:t>(</a:t>
            </a:r>
            <a:r>
              <a:rPr kumimoji="1" lang="en-US" altLang="zh-CN" i="1">
                <a:solidFill>
                  <a:prstClr val="black"/>
                </a:solidFill>
              </a:rPr>
              <a:t>R</a:t>
            </a:r>
            <a:r>
              <a:rPr kumimoji="1" lang="en-US" altLang="zh-CN" baseline="-25000">
                <a:solidFill>
                  <a:prstClr val="black"/>
                </a:solidFill>
              </a:rPr>
              <a:t>0</a:t>
            </a:r>
            <a:r>
              <a:rPr kumimoji="1" lang="zh-CN" altLang="en-US">
                <a:solidFill>
                  <a:prstClr val="black"/>
                </a:solidFill>
              </a:rPr>
              <a:t>，</a:t>
            </a:r>
            <a:r>
              <a:rPr kumimoji="1" lang="zh-CN" altLang="en-US" i="1">
                <a:solidFill>
                  <a:prstClr val="black"/>
                </a:solidFill>
                <a:sym typeface="Symbol" panose="05050102010706020507" pitchFamily="18" charset="2"/>
              </a:rPr>
              <a:t></a:t>
            </a:r>
            <a:r>
              <a:rPr kumimoji="1" lang="en-US" altLang="zh-CN" baseline="-25000">
                <a:solidFill>
                  <a:prstClr val="black"/>
                </a:solidFill>
                <a:sym typeface="Symbol" panose="05050102010706020507" pitchFamily="18" charset="2"/>
              </a:rPr>
              <a:t>0</a:t>
            </a:r>
            <a:r>
              <a:rPr kumimoji="1" lang="en-US" altLang="zh-CN">
                <a:solidFill>
                  <a:prstClr val="black"/>
                </a:solidFill>
                <a:sym typeface="Symbol" panose="05050102010706020507" pitchFamily="18" charset="2"/>
              </a:rPr>
              <a:t>)  (</a:t>
            </a:r>
            <a:r>
              <a:rPr kumimoji="1" lang="en-US" altLang="zh-CN" i="1">
                <a:solidFill>
                  <a:prstClr val="black"/>
                </a:solidFill>
                <a:sym typeface="Symbol" panose="05050102010706020507" pitchFamily="18" charset="2"/>
              </a:rPr>
              <a:t>R</a:t>
            </a:r>
            <a:r>
              <a:rPr kumimoji="1" lang="zh-CN" altLang="en-US">
                <a:solidFill>
                  <a:prstClr val="black"/>
                </a:solidFill>
                <a:sym typeface="Symbol" panose="05050102010706020507" pitchFamily="18" charset="2"/>
              </a:rPr>
              <a:t>，</a:t>
            </a:r>
            <a:r>
              <a:rPr kumimoji="1" lang="zh-CN" altLang="en-US" i="1">
                <a:solidFill>
                  <a:prstClr val="black"/>
                </a:solidFill>
                <a:sym typeface="Symbol" panose="05050102010706020507" pitchFamily="18" charset="2"/>
              </a:rPr>
              <a:t></a:t>
            </a:r>
            <a:r>
              <a:rPr kumimoji="1" lang="en-US" altLang="zh-CN">
                <a:solidFill>
                  <a:prstClr val="black"/>
                </a:solidFill>
                <a:sym typeface="Symbol" panose="05050102010706020507" pitchFamily="18" charset="2"/>
              </a:rPr>
              <a:t>) </a:t>
            </a:r>
            <a:r>
              <a:rPr kumimoji="1" lang="zh-CN" altLang="en-US">
                <a:solidFill>
                  <a:prstClr val="black"/>
                </a:solidFill>
              </a:rPr>
              <a:t>中子星的形成等。</a:t>
            </a:r>
          </a:p>
        </p:txBody>
      </p:sp>
      <p:pic>
        <p:nvPicPr>
          <p:cNvPr id="78858" name="Picture 10" descr="ISKAT0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053" y="3716342"/>
            <a:ext cx="13954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15" descr="图4-6-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97438" y="3500438"/>
            <a:ext cx="220345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8934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rc 2"/>
          <p:cNvSpPr/>
          <p:nvPr/>
        </p:nvSpPr>
        <p:spPr bwMode="auto">
          <a:xfrm flipV="1">
            <a:off x="4114800" y="4494217"/>
            <a:ext cx="1219200" cy="609600"/>
          </a:xfrm>
          <a:custGeom>
            <a:avLst/>
            <a:gdLst>
              <a:gd name="T0" fmla="*/ 2147483647 w 43200"/>
              <a:gd name="T1" fmla="*/ 2147483647 h 22148"/>
              <a:gd name="T2" fmla="*/ 2147483647 w 43200"/>
              <a:gd name="T3" fmla="*/ 2147483647 h 22148"/>
              <a:gd name="T4" fmla="*/ 2147483647 w 43200"/>
              <a:gd name="T5" fmla="*/ 2147483647 h 22148"/>
              <a:gd name="T6" fmla="*/ 0 60000 65536"/>
              <a:gd name="T7" fmla="*/ 0 60000 65536"/>
              <a:gd name="T8" fmla="*/ 0 60000 65536"/>
              <a:gd name="T9" fmla="*/ 0 w 43200"/>
              <a:gd name="T10" fmla="*/ 0 h 22148"/>
              <a:gd name="T11" fmla="*/ 43200 w 43200"/>
              <a:gd name="T12" fmla="*/ 22148 h 22148"/>
            </a:gdLst>
            <a:ahLst/>
            <a:cxnLst>
              <a:cxn ang="T6">
                <a:pos x="T0" y="T1"/>
              </a:cxn>
              <a:cxn ang="T7">
                <a:pos x="T2" y="T3"/>
              </a:cxn>
              <a:cxn ang="T8">
                <a:pos x="T4" y="T5"/>
              </a:cxn>
            </a:cxnLst>
            <a:rect l="T9" t="T10" r="T11" b="T12"/>
            <a:pathLst>
              <a:path w="43200" h="22148" fill="none" extrusionOk="0">
                <a:moveTo>
                  <a:pt x="6" y="22148"/>
                </a:moveTo>
                <a:cubicBezTo>
                  <a:pt x="2" y="21965"/>
                  <a:pt x="0" y="21782"/>
                  <a:pt x="0" y="21600"/>
                </a:cubicBezTo>
                <a:cubicBezTo>
                  <a:pt x="0" y="9670"/>
                  <a:pt x="9670" y="0"/>
                  <a:pt x="21600" y="0"/>
                </a:cubicBezTo>
                <a:cubicBezTo>
                  <a:pt x="33529" y="0"/>
                  <a:pt x="43200" y="9670"/>
                  <a:pt x="43200" y="21600"/>
                </a:cubicBezTo>
                <a:cubicBezTo>
                  <a:pt x="43200" y="21683"/>
                  <a:pt x="43199" y="21766"/>
                  <a:pt x="43198" y="21848"/>
                </a:cubicBezTo>
              </a:path>
              <a:path w="43200" h="22148" stroke="0" extrusionOk="0">
                <a:moveTo>
                  <a:pt x="6" y="22148"/>
                </a:moveTo>
                <a:cubicBezTo>
                  <a:pt x="2" y="21965"/>
                  <a:pt x="0" y="21782"/>
                  <a:pt x="0" y="21600"/>
                </a:cubicBezTo>
                <a:cubicBezTo>
                  <a:pt x="0" y="9670"/>
                  <a:pt x="9670" y="0"/>
                  <a:pt x="21600" y="0"/>
                </a:cubicBezTo>
                <a:cubicBezTo>
                  <a:pt x="33529" y="0"/>
                  <a:pt x="43200" y="9670"/>
                  <a:pt x="43200" y="21600"/>
                </a:cubicBezTo>
                <a:cubicBezTo>
                  <a:pt x="43200" y="21683"/>
                  <a:pt x="43199" y="21766"/>
                  <a:pt x="43198" y="21848"/>
                </a:cubicBezTo>
                <a:lnTo>
                  <a:pt x="21600" y="21600"/>
                </a:lnTo>
                <a:close/>
              </a:path>
            </a:pathLst>
          </a:custGeom>
          <a:solidFill>
            <a:srgbClr val="FF5050"/>
          </a:solidFill>
          <a:ln w="12700">
            <a:solidFill>
              <a:schemeClr val="tx1"/>
            </a:solidFill>
            <a:round/>
            <a:headEnd type="none" w="sm" len="sm"/>
            <a:tailEnd type="none" w="sm" len="sm"/>
          </a:ln>
        </p:spPr>
        <p:txBody>
          <a:bodyPr wrap="none" lIns="91271" tIns="45638" rIns="91271" bIns="45638" anchor="ctr"/>
          <a:lstStyle/>
          <a:p>
            <a:endParaRPr lang="zh-CN" altLang="en-US">
              <a:solidFill>
                <a:prstClr val="black"/>
              </a:solidFill>
              <a:ea typeface="宋体" panose="02010600030101010101" pitchFamily="2" charset="-122"/>
            </a:endParaRPr>
          </a:p>
        </p:txBody>
      </p:sp>
      <p:grpSp>
        <p:nvGrpSpPr>
          <p:cNvPr id="76803" name="Group 3"/>
          <p:cNvGrpSpPr/>
          <p:nvPr/>
        </p:nvGrpSpPr>
        <p:grpSpPr bwMode="auto">
          <a:xfrm>
            <a:off x="2743204" y="2894013"/>
            <a:ext cx="2971800" cy="3352800"/>
            <a:chOff x="3024" y="1536"/>
            <a:chExt cx="1872" cy="2112"/>
          </a:xfrm>
        </p:grpSpPr>
        <p:sp>
          <p:nvSpPr>
            <p:cNvPr id="76823" name="Rectangle 4"/>
            <p:cNvSpPr>
              <a:spLocks noChangeArrowheads="1"/>
            </p:cNvSpPr>
            <p:nvPr/>
          </p:nvSpPr>
          <p:spPr bwMode="auto">
            <a:xfrm>
              <a:off x="3024" y="3504"/>
              <a:ext cx="1872" cy="144"/>
            </a:xfrm>
            <a:prstGeom prst="rect">
              <a:avLst/>
            </a:prstGeom>
            <a:solidFill>
              <a:schemeClr val="accent1"/>
            </a:solidFill>
            <a:ln w="9525">
              <a:miter lim="800000"/>
            </a:ln>
            <a:scene3d>
              <a:camera prst="legacyObliqueTopRight"/>
              <a:lightRig rig="legacyFlat3" dir="b"/>
            </a:scene3d>
            <a:sp3d extrusionH="608000" prstMaterial="legacyMatte">
              <a:bevelT w="13500" h="13500" prst="angle"/>
              <a:bevelB w="13500" h="13500" prst="angle"/>
              <a:extrusionClr>
                <a:schemeClr val="accent1"/>
              </a:extrusionClr>
            </a:sp3d>
          </p:spPr>
          <p:txBody>
            <a:bodyPr wrap="none" anchor="ctr">
              <a:flatTx/>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24" name="Rectangle 5"/>
            <p:cNvSpPr>
              <a:spLocks noChangeArrowheads="1"/>
            </p:cNvSpPr>
            <p:nvPr/>
          </p:nvSpPr>
          <p:spPr bwMode="auto">
            <a:xfrm>
              <a:off x="3024" y="1584"/>
              <a:ext cx="240" cy="1920"/>
            </a:xfrm>
            <a:prstGeom prst="rect">
              <a:avLst/>
            </a:prstGeom>
            <a:solidFill>
              <a:schemeClr val="accent1"/>
            </a:solidFill>
            <a:ln w="9525">
              <a:miter lim="800000"/>
            </a:ln>
            <a:scene3d>
              <a:camera prst="legacyObliqueTopRight"/>
              <a:lightRig rig="legacyFlat3" dir="b"/>
            </a:scene3d>
            <a:sp3d extrusionH="608000" prstMaterial="legacyMatte">
              <a:bevelT w="13500" h="13500" prst="angle"/>
              <a:bevelB w="13500" h="13500" prst="angle"/>
              <a:extrusionClr>
                <a:schemeClr val="accent1"/>
              </a:extrusionClr>
            </a:sp3d>
          </p:spPr>
          <p:txBody>
            <a:bodyPr wrap="none" anchor="ctr">
              <a:flatTx/>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25" name="Rectangle 6"/>
            <p:cNvSpPr>
              <a:spLocks noChangeArrowheads="1"/>
            </p:cNvSpPr>
            <p:nvPr/>
          </p:nvSpPr>
          <p:spPr bwMode="auto">
            <a:xfrm>
              <a:off x="3024" y="1536"/>
              <a:ext cx="1872" cy="144"/>
            </a:xfrm>
            <a:prstGeom prst="rect">
              <a:avLst/>
            </a:prstGeom>
            <a:solidFill>
              <a:schemeClr val="accent1"/>
            </a:solidFill>
            <a:ln w="9525">
              <a:miter lim="800000"/>
            </a:ln>
            <a:scene3d>
              <a:camera prst="legacyObliqueTopRight"/>
              <a:lightRig rig="legacyFlat3" dir="b"/>
            </a:scene3d>
            <a:sp3d extrusionH="608000" prstMaterial="legacyMatte">
              <a:bevelT w="13500" h="13500" prst="angle"/>
              <a:bevelB w="13500" h="13500" prst="angle"/>
              <a:extrusionClr>
                <a:schemeClr val="accent1"/>
              </a:extrusionClr>
            </a:sp3d>
          </p:spPr>
          <p:txBody>
            <a:bodyPr wrap="none" anchor="ctr">
              <a:flatTx/>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pSp>
      <p:sp>
        <p:nvSpPr>
          <p:cNvPr id="76804" name="Rectangle 7"/>
          <p:cNvSpPr>
            <a:spLocks noChangeArrowheads="1"/>
          </p:cNvSpPr>
          <p:nvPr/>
        </p:nvSpPr>
        <p:spPr bwMode="auto">
          <a:xfrm>
            <a:off x="4648200" y="5484813"/>
            <a:ext cx="152400" cy="457200"/>
          </a:xfrm>
          <a:prstGeom prst="rect">
            <a:avLst/>
          </a:prstGeom>
          <a:gradFill rotWithShape="0">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05" name="Oval 8"/>
          <p:cNvSpPr>
            <a:spLocks noChangeArrowheads="1"/>
          </p:cNvSpPr>
          <p:nvPr/>
        </p:nvSpPr>
        <p:spPr bwMode="auto">
          <a:xfrm>
            <a:off x="3505200" y="3427414"/>
            <a:ext cx="2667000" cy="2057400"/>
          </a:xfrm>
          <a:prstGeom prst="ellipse">
            <a:avLst/>
          </a:prstGeom>
          <a:noFill/>
          <a:ln w="12700">
            <a:solidFill>
              <a:srgbClr val="FF9900"/>
            </a:solidFill>
            <a:round/>
            <a:headEnd type="none" w="sm" len="sm"/>
            <a:tailEnd type="none" w="sm" len="sm"/>
          </a:ln>
          <a:scene3d>
            <a:camera prst="legacyObliqueTopLeft">
              <a:rot lat="20999988" lon="20099988" rev="0"/>
            </a:camera>
            <a:lightRig rig="legacyFlat3" dir="b"/>
          </a:scene3d>
          <a:sp3d extrusionH="163500" prstMaterial="legacyPlastic">
            <a:bevelT w="13500" h="13500" prst="angle"/>
            <a:bevelB w="13500" h="13500" prst="angle"/>
            <a:extrusionClr>
              <a:schemeClr val="tx2"/>
            </a:extrusionClr>
          </a:sp3d>
          <a:extLst>
            <a:ext uri="{909E8E84-426E-40DD-AFC4-6F175D3DCCD1}">
              <a14:hiddenFill xmlns:a14="http://schemas.microsoft.com/office/drawing/2010/main">
                <a:solidFill>
                  <a:srgbClr val="FFFFFF"/>
                </a:solidFill>
              </a14:hiddenFill>
            </a:ext>
          </a:extLst>
        </p:spPr>
        <p:txBody>
          <a:bodyPr wrap="none" lIns="91271" tIns="45638" rIns="91271" bIns="45638" anchor="ctr">
            <a:flatTx/>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06" name="Rectangle 9"/>
          <p:cNvSpPr>
            <a:spLocks noChangeArrowheads="1"/>
          </p:cNvSpPr>
          <p:nvPr/>
        </p:nvSpPr>
        <p:spPr bwMode="auto">
          <a:xfrm>
            <a:off x="4724400" y="3122616"/>
            <a:ext cx="152400" cy="228600"/>
          </a:xfrm>
          <a:prstGeom prst="rect">
            <a:avLst/>
          </a:prstGeom>
          <a:gradFill rotWithShape="0">
            <a:gsLst>
              <a:gs pos="0">
                <a:srgbClr val="76762F"/>
              </a:gs>
              <a:gs pos="50000">
                <a:srgbClr val="FFFF66"/>
              </a:gs>
              <a:gs pos="100000">
                <a:srgbClr val="76762F"/>
              </a:gs>
            </a:gsLst>
            <a:lin ang="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10" name="Rectangle 10"/>
          <p:cNvSpPr>
            <a:spLocks noChangeArrowheads="1"/>
          </p:cNvSpPr>
          <p:nvPr/>
        </p:nvSpPr>
        <p:spPr bwMode="auto">
          <a:xfrm>
            <a:off x="5486401" y="4494213"/>
            <a:ext cx="304800" cy="762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12700">
            <a:noFill/>
            <a:miter lim="800000"/>
            <a:headEnd type="none" w="sm" len="sm"/>
            <a:tailEnd type="none" w="sm" len="sm"/>
          </a:ln>
          <a:effectLst/>
        </p:spPr>
        <p:txBody>
          <a:bodyPr wrap="none" lIns="91271" tIns="45638" rIns="91271" bIns="45638" anchor="ctr"/>
          <a:lstStyle/>
          <a:p>
            <a:pPr>
              <a:defRPr/>
            </a:pPr>
            <a:endParaRPr lang="zh-CN" altLang="en-US">
              <a:solidFill>
                <a:prstClr val="black"/>
              </a:solidFill>
              <a:ea typeface="宋体" panose="02010600030101010101" pitchFamily="2" charset="-122"/>
            </a:endParaRPr>
          </a:p>
        </p:txBody>
      </p:sp>
      <p:sp>
        <p:nvSpPr>
          <p:cNvPr id="11" name="Rectangle 11"/>
          <p:cNvSpPr>
            <a:spLocks noChangeArrowheads="1"/>
          </p:cNvSpPr>
          <p:nvPr/>
        </p:nvSpPr>
        <p:spPr bwMode="auto">
          <a:xfrm>
            <a:off x="3733800" y="4418013"/>
            <a:ext cx="304800" cy="762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12700">
            <a:noFill/>
            <a:miter lim="800000"/>
            <a:headEnd type="none" w="sm" len="sm"/>
            <a:tailEnd type="none" w="sm" len="sm"/>
          </a:ln>
          <a:effectLst/>
        </p:spPr>
        <p:txBody>
          <a:bodyPr wrap="none" lIns="91271" tIns="45638" rIns="91271" bIns="45638" anchor="ctr"/>
          <a:lstStyle/>
          <a:p>
            <a:pPr>
              <a:defRPr/>
            </a:pPr>
            <a:endParaRPr lang="zh-CN" altLang="en-US">
              <a:solidFill>
                <a:prstClr val="black"/>
              </a:solidFill>
              <a:ea typeface="宋体" panose="02010600030101010101" pitchFamily="2" charset="-122"/>
            </a:endParaRPr>
          </a:p>
        </p:txBody>
      </p:sp>
      <p:sp>
        <p:nvSpPr>
          <p:cNvPr id="76809" name="AutoShape 12"/>
          <p:cNvSpPr>
            <a:spLocks noChangeArrowheads="1"/>
          </p:cNvSpPr>
          <p:nvPr/>
        </p:nvSpPr>
        <p:spPr bwMode="auto">
          <a:xfrm rot="-8728970">
            <a:off x="4495817" y="4570413"/>
            <a:ext cx="98425" cy="400050"/>
          </a:xfrm>
          <a:prstGeom prst="can">
            <a:avLst>
              <a:gd name="adj" fmla="val 74065"/>
            </a:avLst>
          </a:prstGeom>
          <a:gradFill rotWithShape="0">
            <a:gsLst>
              <a:gs pos="0">
                <a:srgbClr val="666666"/>
              </a:gs>
              <a:gs pos="50000">
                <a:srgbClr val="DDDDDD"/>
              </a:gs>
              <a:gs pos="100000">
                <a:srgbClr val="666666"/>
              </a:gs>
            </a:gsLst>
            <a:lin ang="0" scaled="1"/>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10" name="Oval 13"/>
          <p:cNvSpPr>
            <a:spLocks noChangeArrowheads="1"/>
          </p:cNvSpPr>
          <p:nvPr/>
        </p:nvSpPr>
        <p:spPr bwMode="auto">
          <a:xfrm>
            <a:off x="3962400" y="4037013"/>
            <a:ext cx="1600200" cy="685800"/>
          </a:xfrm>
          <a:prstGeom prst="ellipse">
            <a:avLst/>
          </a:prstGeom>
          <a:noFill/>
          <a:ln w="12700">
            <a:solidFill>
              <a:srgbClr val="FFFF66"/>
            </a:solidFill>
            <a:round/>
            <a:headEnd type="none" w="sm" len="sm"/>
            <a:tailEnd type="none" w="sm" len="sm"/>
          </a:ln>
          <a:scene3d>
            <a:camera prst="legacyObliqueBottom"/>
            <a:lightRig rig="legacyFlat1" dir="t"/>
          </a:scene3d>
          <a:sp3d extrusionH="430200" prstMaterial="legacyPlastic">
            <a:bevelT w="13500" h="13500" prst="angle"/>
            <a:bevelB w="13500" h="13500" prst="angle"/>
            <a:extrusionClr>
              <a:srgbClr val="FFFF66"/>
            </a:extrusionClr>
          </a:sp3d>
          <a:extLst>
            <a:ext uri="{909E8E84-426E-40DD-AFC4-6F175D3DCCD1}">
              <a14:hiddenFill xmlns:a14="http://schemas.microsoft.com/office/drawing/2010/main">
                <a:solidFill>
                  <a:srgbClr val="FFFFFF"/>
                </a:solidFill>
              </a14:hiddenFill>
            </a:ext>
          </a:extLst>
        </p:spPr>
        <p:txBody>
          <a:bodyPr wrap="none" lIns="91271" tIns="45638" rIns="91271" bIns="45638" anchor="ctr">
            <a:flatTx/>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11" name="Arc 14"/>
          <p:cNvSpPr/>
          <p:nvPr/>
        </p:nvSpPr>
        <p:spPr bwMode="auto">
          <a:xfrm>
            <a:off x="4114800" y="3960814"/>
            <a:ext cx="1219200" cy="609600"/>
          </a:xfrm>
          <a:custGeom>
            <a:avLst/>
            <a:gdLst>
              <a:gd name="T0" fmla="*/ 2147483647 w 43200"/>
              <a:gd name="T1" fmla="*/ 2147483647 h 22121"/>
              <a:gd name="T2" fmla="*/ 2147483647 w 43200"/>
              <a:gd name="T3" fmla="*/ 2147483647 h 22121"/>
              <a:gd name="T4" fmla="*/ 2147483647 w 43200"/>
              <a:gd name="T5" fmla="*/ 2147483647 h 22121"/>
              <a:gd name="T6" fmla="*/ 0 60000 65536"/>
              <a:gd name="T7" fmla="*/ 0 60000 65536"/>
              <a:gd name="T8" fmla="*/ 0 60000 65536"/>
              <a:gd name="T9" fmla="*/ 0 w 43200"/>
              <a:gd name="T10" fmla="*/ 0 h 22121"/>
              <a:gd name="T11" fmla="*/ 43200 w 43200"/>
              <a:gd name="T12" fmla="*/ 22121 h 22121"/>
            </a:gdLst>
            <a:ahLst/>
            <a:cxnLst>
              <a:cxn ang="T6">
                <a:pos x="T0" y="T1"/>
              </a:cxn>
              <a:cxn ang="T7">
                <a:pos x="T2" y="T3"/>
              </a:cxn>
              <a:cxn ang="T8">
                <a:pos x="T4" y="T5"/>
              </a:cxn>
            </a:cxnLst>
            <a:rect l="T9" t="T10" r="T11" b="T12"/>
            <a:pathLst>
              <a:path w="43200" h="22121" fill="none" extrusionOk="0">
                <a:moveTo>
                  <a:pt x="6" y="22120"/>
                </a:moveTo>
                <a:cubicBezTo>
                  <a:pt x="2" y="21947"/>
                  <a:pt x="0" y="21773"/>
                  <a:pt x="0" y="21600"/>
                </a:cubicBezTo>
                <a:cubicBezTo>
                  <a:pt x="0" y="9670"/>
                  <a:pt x="9670" y="0"/>
                  <a:pt x="21600" y="0"/>
                </a:cubicBezTo>
                <a:cubicBezTo>
                  <a:pt x="33529" y="0"/>
                  <a:pt x="43200" y="9670"/>
                  <a:pt x="43200" y="21600"/>
                </a:cubicBezTo>
                <a:cubicBezTo>
                  <a:pt x="43200" y="21683"/>
                  <a:pt x="43199" y="21766"/>
                  <a:pt x="43198" y="21848"/>
                </a:cubicBezTo>
              </a:path>
              <a:path w="43200" h="22121" stroke="0" extrusionOk="0">
                <a:moveTo>
                  <a:pt x="6" y="22120"/>
                </a:moveTo>
                <a:cubicBezTo>
                  <a:pt x="2" y="21947"/>
                  <a:pt x="0" y="21773"/>
                  <a:pt x="0" y="21600"/>
                </a:cubicBezTo>
                <a:cubicBezTo>
                  <a:pt x="0" y="9670"/>
                  <a:pt x="9670" y="0"/>
                  <a:pt x="21600" y="0"/>
                </a:cubicBezTo>
                <a:cubicBezTo>
                  <a:pt x="33529" y="0"/>
                  <a:pt x="43200" y="9670"/>
                  <a:pt x="43200" y="21600"/>
                </a:cubicBezTo>
                <a:cubicBezTo>
                  <a:pt x="43200" y="21683"/>
                  <a:pt x="43199" y="21766"/>
                  <a:pt x="43198" y="21848"/>
                </a:cubicBezTo>
                <a:lnTo>
                  <a:pt x="21600" y="21600"/>
                </a:lnTo>
                <a:close/>
              </a:path>
            </a:pathLst>
          </a:custGeom>
          <a:solidFill>
            <a:srgbClr val="FF5050"/>
          </a:solidFill>
          <a:ln w="12700">
            <a:solidFill>
              <a:schemeClr val="tx1"/>
            </a:solidFill>
            <a:round/>
            <a:headEnd type="none" w="sm" len="sm"/>
            <a:tailEnd type="none" w="sm" len="sm"/>
          </a:ln>
        </p:spPr>
        <p:txBody>
          <a:bodyPr wrap="none" lIns="91271" tIns="45638" rIns="91271" bIns="45638" anchor="ctr"/>
          <a:lstStyle/>
          <a:p>
            <a:endParaRPr lang="zh-CN" altLang="en-US">
              <a:solidFill>
                <a:prstClr val="black"/>
              </a:solidFill>
              <a:ea typeface="宋体" panose="02010600030101010101" pitchFamily="2" charset="-122"/>
            </a:endParaRPr>
          </a:p>
        </p:txBody>
      </p:sp>
      <p:sp>
        <p:nvSpPr>
          <p:cNvPr id="76812" name="AutoShape 15"/>
          <p:cNvSpPr>
            <a:spLocks noChangeArrowheads="1"/>
          </p:cNvSpPr>
          <p:nvPr/>
        </p:nvSpPr>
        <p:spPr bwMode="auto">
          <a:xfrm rot="-8728970">
            <a:off x="4495804" y="4799013"/>
            <a:ext cx="74613" cy="92075"/>
          </a:xfrm>
          <a:prstGeom prst="can">
            <a:avLst>
              <a:gd name="adj" fmla="val 22487"/>
            </a:avLst>
          </a:prstGeom>
          <a:solidFill>
            <a:srgbClr val="DDDDDD"/>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76813" name="Text Box 16"/>
          <p:cNvSpPr txBox="1">
            <a:spLocks noChangeArrowheads="1"/>
          </p:cNvSpPr>
          <p:nvPr/>
        </p:nvSpPr>
        <p:spPr bwMode="auto">
          <a:xfrm>
            <a:off x="2514600" y="3579818"/>
            <a:ext cx="533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prstClr val="black"/>
                </a:solidFill>
              </a:rPr>
              <a:t>L</a:t>
            </a:r>
          </a:p>
        </p:txBody>
      </p:sp>
      <p:sp>
        <p:nvSpPr>
          <p:cNvPr id="76814" name="Text Box 17"/>
          <p:cNvSpPr txBox="1">
            <a:spLocks noChangeArrowheads="1"/>
          </p:cNvSpPr>
          <p:nvPr/>
        </p:nvSpPr>
        <p:spPr bwMode="auto">
          <a:xfrm>
            <a:off x="4343400" y="2741621"/>
            <a:ext cx="533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srgbClr val="1F497D"/>
                </a:solidFill>
              </a:rPr>
              <a:t>A</a:t>
            </a:r>
          </a:p>
        </p:txBody>
      </p:sp>
      <p:sp>
        <p:nvSpPr>
          <p:cNvPr id="76815" name="Text Box 18"/>
          <p:cNvSpPr txBox="1">
            <a:spLocks noChangeArrowheads="1"/>
          </p:cNvSpPr>
          <p:nvPr/>
        </p:nvSpPr>
        <p:spPr bwMode="auto">
          <a:xfrm>
            <a:off x="3200400" y="4265623"/>
            <a:ext cx="5334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prstClr val="black"/>
                </a:solidFill>
              </a:rPr>
              <a:t>B</a:t>
            </a:r>
          </a:p>
        </p:txBody>
      </p:sp>
      <p:sp>
        <p:nvSpPr>
          <p:cNvPr id="76816" name="Text Box 19"/>
          <p:cNvSpPr txBox="1">
            <a:spLocks noChangeArrowheads="1"/>
          </p:cNvSpPr>
          <p:nvPr/>
        </p:nvSpPr>
        <p:spPr bwMode="auto">
          <a:xfrm>
            <a:off x="4267202" y="5789616"/>
            <a:ext cx="8382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srgbClr val="1F497D"/>
                </a:solidFill>
              </a:rPr>
              <a:t>A</a:t>
            </a:r>
          </a:p>
        </p:txBody>
      </p:sp>
      <p:sp>
        <p:nvSpPr>
          <p:cNvPr id="76817" name="Text Box 20"/>
          <p:cNvSpPr txBox="1">
            <a:spLocks noChangeArrowheads="1"/>
          </p:cNvSpPr>
          <p:nvPr/>
        </p:nvSpPr>
        <p:spPr bwMode="auto">
          <a:xfrm>
            <a:off x="5943600" y="4341819"/>
            <a:ext cx="6858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a:solidFill>
                  <a:prstClr val="black"/>
                </a:solidFill>
              </a:rPr>
              <a:t>B</a:t>
            </a:r>
          </a:p>
        </p:txBody>
      </p:sp>
      <p:sp>
        <p:nvSpPr>
          <p:cNvPr id="76818" name="Text Box 21"/>
          <p:cNvSpPr txBox="1">
            <a:spLocks noChangeArrowheads="1"/>
          </p:cNvSpPr>
          <p:nvPr/>
        </p:nvSpPr>
        <p:spPr bwMode="auto">
          <a:xfrm>
            <a:off x="4191000" y="479901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2400">
                <a:solidFill>
                  <a:srgbClr val="FFFF00"/>
                </a:solidFill>
              </a:rPr>
              <a:t>C</a:t>
            </a:r>
          </a:p>
        </p:txBody>
      </p:sp>
      <p:sp>
        <p:nvSpPr>
          <p:cNvPr id="76819" name="Text Box 22"/>
          <p:cNvSpPr txBox="1">
            <a:spLocks noChangeArrowheads="1"/>
          </p:cNvSpPr>
          <p:nvPr/>
        </p:nvSpPr>
        <p:spPr bwMode="auto">
          <a:xfrm>
            <a:off x="4648203" y="4265613"/>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sz="2400">
                <a:solidFill>
                  <a:srgbClr val="FFFF00"/>
                </a:solidFill>
              </a:rPr>
              <a:t>C</a:t>
            </a:r>
          </a:p>
        </p:txBody>
      </p:sp>
      <p:sp>
        <p:nvSpPr>
          <p:cNvPr id="76820" name="Rectangle 23"/>
          <p:cNvSpPr>
            <a:spLocks noChangeArrowheads="1"/>
          </p:cNvSpPr>
          <p:nvPr/>
        </p:nvSpPr>
        <p:spPr bwMode="auto">
          <a:xfrm>
            <a:off x="1619252" y="1700218"/>
            <a:ext cx="41148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kumimoji="1" lang="zh-CN" altLang="en-US">
                <a:solidFill>
                  <a:prstClr val="black"/>
                </a:solidFill>
                <a:latin typeface="Bookman Old Style" panose="02050604050505020204" pitchFamily="18" charset="0"/>
              </a:rPr>
              <a:t>常平架上的回转仪</a:t>
            </a:r>
            <a:endParaRPr kumimoji="1" lang="zh-CN" altLang="en-US">
              <a:solidFill>
                <a:prstClr val="black"/>
              </a:solidFill>
            </a:endParaRPr>
          </a:p>
        </p:txBody>
      </p:sp>
      <p:sp>
        <p:nvSpPr>
          <p:cNvPr id="76821" name="Text Box 24"/>
          <p:cNvSpPr txBox="1">
            <a:spLocks noChangeArrowheads="1"/>
          </p:cNvSpPr>
          <p:nvPr/>
        </p:nvSpPr>
        <p:spPr bwMode="auto">
          <a:xfrm>
            <a:off x="755653" y="1700218"/>
            <a:ext cx="33528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如：</a:t>
            </a:r>
          </a:p>
        </p:txBody>
      </p:sp>
      <p:sp>
        <p:nvSpPr>
          <p:cNvPr id="76822" name="Text Box 25"/>
          <p:cNvSpPr txBox="1">
            <a:spLocks noChangeArrowheads="1"/>
          </p:cNvSpPr>
          <p:nvPr/>
        </p:nvSpPr>
        <p:spPr bwMode="auto">
          <a:xfrm>
            <a:off x="250825" y="333379"/>
            <a:ext cx="8604250" cy="112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nSpc>
                <a:spcPct val="120000"/>
              </a:lnSpc>
            </a:pPr>
            <a:r>
              <a:rPr kumimoji="1" lang="en-US" altLang="zh-CN">
                <a:solidFill>
                  <a:prstClr val="black"/>
                </a:solidFill>
              </a:rPr>
              <a:t>3. </a:t>
            </a:r>
            <a:r>
              <a:rPr kumimoji="1" lang="zh-CN" altLang="en-US">
                <a:solidFill>
                  <a:prstClr val="black"/>
                </a:solidFill>
              </a:rPr>
              <a:t>若系统内既有平动也有转动现象发生，若对某一定轴的合外力矩为零</a:t>
            </a:r>
            <a:r>
              <a:rPr kumimoji="1" lang="en-US" altLang="zh-CN">
                <a:solidFill>
                  <a:prstClr val="black"/>
                </a:solidFill>
              </a:rPr>
              <a:t>,</a:t>
            </a:r>
            <a:r>
              <a:rPr kumimoji="1" lang="zh-CN" altLang="en-US">
                <a:solidFill>
                  <a:prstClr val="black"/>
                </a:solidFill>
              </a:rPr>
              <a:t>则系统对该轴的角动量守恒。</a:t>
            </a:r>
          </a:p>
        </p:txBody>
      </p:sp>
    </p:spTree>
    <p:extLst>
      <p:ext uri="{BB962C8B-B14F-4D97-AF65-F5344CB8AC3E}">
        <p14:creationId xmlns:p14="http://schemas.microsoft.com/office/powerpoint/2010/main" val="2292462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Text Box 4"/>
          <p:cNvSpPr txBox="1">
            <a:spLocks noChangeArrowheads="1"/>
          </p:cNvSpPr>
          <p:nvPr/>
        </p:nvSpPr>
        <p:spPr bwMode="auto">
          <a:xfrm>
            <a:off x="250825" y="260358"/>
            <a:ext cx="5113338"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4</a:t>
            </a:r>
            <a:r>
              <a:rPr kumimoji="1" lang="zh-CN" altLang="en-US">
                <a:solidFill>
                  <a:prstClr val="black"/>
                </a:solidFill>
              </a:rPr>
              <a:t>、物体系的角动量守恒</a:t>
            </a:r>
          </a:p>
        </p:txBody>
      </p:sp>
      <p:sp>
        <p:nvSpPr>
          <p:cNvPr id="93189" name="Text Box 5"/>
          <p:cNvSpPr txBox="1">
            <a:spLocks noChangeArrowheads="1"/>
          </p:cNvSpPr>
          <p:nvPr/>
        </p:nvSpPr>
        <p:spPr bwMode="auto">
          <a:xfrm>
            <a:off x="323851" y="981079"/>
            <a:ext cx="82296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a:solidFill>
                  <a:prstClr val="black"/>
                </a:solidFill>
              </a:rPr>
              <a:t>        </a:t>
            </a:r>
            <a:r>
              <a:rPr kumimoji="1" lang="zh-CN" altLang="en-US">
                <a:solidFill>
                  <a:prstClr val="black"/>
                </a:solidFill>
              </a:rPr>
              <a:t>若系统由几个物体组成，当系统受到的外力对轴的力矩的矢量和为零，则系统的总角动量守恒：</a:t>
            </a:r>
          </a:p>
        </p:txBody>
      </p:sp>
      <p:graphicFrame>
        <p:nvGraphicFramePr>
          <p:cNvPr id="93190" name="Object 6"/>
          <p:cNvGraphicFramePr>
            <a:graphicFrameLocks noChangeAspect="1"/>
          </p:cNvGraphicFramePr>
          <p:nvPr/>
        </p:nvGraphicFramePr>
        <p:xfrm>
          <a:off x="2700342" y="2205038"/>
          <a:ext cx="2282825" cy="830262"/>
        </p:xfrm>
        <a:graphic>
          <a:graphicData uri="http://schemas.openxmlformats.org/presentationml/2006/ole">
            <mc:AlternateContent xmlns:mc="http://schemas.openxmlformats.org/markup-compatibility/2006">
              <mc:Choice xmlns:v="urn:schemas-microsoft-com:vml" Requires="v">
                <p:oleObj spid="_x0000_s177196" name="Equation" r:id="rId3" imgW="939165" imgH="342900" progId="Equation.3">
                  <p:embed/>
                </p:oleObj>
              </mc:Choice>
              <mc:Fallback>
                <p:oleObj name="Equation" r:id="rId3" imgW="939165" imgH="3429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2700342" y="2205038"/>
                        <a:ext cx="2282825"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191" name="Text Box 7"/>
          <p:cNvSpPr txBox="1">
            <a:spLocks noChangeArrowheads="1"/>
          </p:cNvSpPr>
          <p:nvPr/>
        </p:nvSpPr>
        <p:spPr bwMode="auto">
          <a:xfrm>
            <a:off x="323855" y="3141671"/>
            <a:ext cx="85693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如：直升机机尾加侧向旋叶，是为防止机身的反转。</a:t>
            </a:r>
          </a:p>
        </p:txBody>
      </p:sp>
      <p:pic>
        <p:nvPicPr>
          <p:cNvPr id="93192" name="Picture 8" descr="直升机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933825"/>
            <a:ext cx="42291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270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72" name="Text Box 2"/>
          <p:cNvSpPr txBox="1">
            <a:spLocks noChangeArrowheads="1"/>
          </p:cNvSpPr>
          <p:nvPr/>
        </p:nvSpPr>
        <p:spPr bwMode="auto">
          <a:xfrm>
            <a:off x="1116013" y="260358"/>
            <a:ext cx="67056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kumimoji="1" lang="zh-CN" altLang="en-US">
                <a:solidFill>
                  <a:prstClr val="black"/>
                </a:solidFill>
                <a:latin typeface="Bookman Old Style" panose="02050604050505020204" pitchFamily="18" charset="0"/>
              </a:rPr>
              <a:t>刚体的平动和定轴转动中的一些重要公式</a:t>
            </a:r>
          </a:p>
        </p:txBody>
      </p:sp>
      <p:sp>
        <p:nvSpPr>
          <p:cNvPr id="664579" name="Line 3"/>
          <p:cNvSpPr>
            <a:spLocks noChangeShapeType="1"/>
          </p:cNvSpPr>
          <p:nvPr/>
        </p:nvSpPr>
        <p:spPr bwMode="auto">
          <a:xfrm>
            <a:off x="762000" y="855663"/>
            <a:ext cx="7315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80" name="Line 4"/>
          <p:cNvSpPr>
            <a:spLocks noChangeShapeType="1"/>
          </p:cNvSpPr>
          <p:nvPr/>
        </p:nvSpPr>
        <p:spPr bwMode="auto">
          <a:xfrm>
            <a:off x="4419600" y="855664"/>
            <a:ext cx="0" cy="5257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81" name="Line 5"/>
          <p:cNvSpPr>
            <a:spLocks noChangeShapeType="1"/>
          </p:cNvSpPr>
          <p:nvPr/>
        </p:nvSpPr>
        <p:spPr bwMode="auto">
          <a:xfrm>
            <a:off x="762000" y="13890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82" name="Line 6"/>
          <p:cNvSpPr>
            <a:spLocks noChangeShapeType="1"/>
          </p:cNvSpPr>
          <p:nvPr/>
        </p:nvSpPr>
        <p:spPr bwMode="auto">
          <a:xfrm>
            <a:off x="838200" y="6189663"/>
            <a:ext cx="7315200" cy="0"/>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83" name="Text Box 7"/>
          <p:cNvSpPr txBox="1">
            <a:spLocks noChangeArrowheads="1"/>
          </p:cNvSpPr>
          <p:nvPr/>
        </p:nvSpPr>
        <p:spPr bwMode="auto">
          <a:xfrm>
            <a:off x="1371600" y="9318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400">
                <a:solidFill>
                  <a:prstClr val="black"/>
                </a:solidFill>
                <a:latin typeface="Bookman Old Style" panose="02050604050505020204" pitchFamily="18" charset="0"/>
              </a:rPr>
              <a:t>刚体的平动</a:t>
            </a:r>
          </a:p>
        </p:txBody>
      </p:sp>
      <p:sp>
        <p:nvSpPr>
          <p:cNvPr id="664584" name="Text Box 8"/>
          <p:cNvSpPr txBox="1">
            <a:spLocks noChangeArrowheads="1"/>
          </p:cNvSpPr>
          <p:nvPr/>
        </p:nvSpPr>
        <p:spPr bwMode="auto">
          <a:xfrm>
            <a:off x="5029200" y="931863"/>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spcBef>
                <a:spcPct val="50000"/>
              </a:spcBef>
            </a:pPr>
            <a:r>
              <a:rPr kumimoji="1" lang="zh-CN" altLang="en-US" sz="2400">
                <a:solidFill>
                  <a:prstClr val="black"/>
                </a:solidFill>
                <a:latin typeface="Bookman Old Style" panose="02050604050505020204" pitchFamily="18" charset="0"/>
              </a:rPr>
              <a:t>刚体的定轴转动</a:t>
            </a:r>
          </a:p>
        </p:txBody>
      </p:sp>
      <p:graphicFrame>
        <p:nvGraphicFramePr>
          <p:cNvPr id="664585" name="Object 2"/>
          <p:cNvGraphicFramePr>
            <a:graphicFrameLocks noChangeAspect="1"/>
          </p:cNvGraphicFramePr>
          <p:nvPr/>
        </p:nvGraphicFramePr>
        <p:xfrm>
          <a:off x="1295400" y="1389063"/>
          <a:ext cx="914400" cy="765175"/>
        </p:xfrm>
        <a:graphic>
          <a:graphicData uri="http://schemas.openxmlformats.org/presentationml/2006/ole">
            <mc:AlternateContent xmlns:mc="http://schemas.openxmlformats.org/markup-compatibility/2006">
              <mc:Choice xmlns:v="urn:schemas-microsoft-com:vml" Requires="v">
                <p:oleObj spid="_x0000_s179102" name="Equation" r:id="rId3" imgW="466725" imgH="390525" progId="Equation.3">
                  <p:embed/>
                </p:oleObj>
              </mc:Choice>
              <mc:Fallback>
                <p:oleObj name="Equation" r:id="rId3" imgW="466725" imgH="3905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389063"/>
                        <a:ext cx="914400"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86" name="Object 3"/>
          <p:cNvGraphicFramePr>
            <a:graphicFrameLocks noChangeAspect="1"/>
          </p:cNvGraphicFramePr>
          <p:nvPr/>
        </p:nvGraphicFramePr>
        <p:xfrm>
          <a:off x="2438400" y="1312863"/>
          <a:ext cx="1752600" cy="825500"/>
        </p:xfrm>
        <a:graphic>
          <a:graphicData uri="http://schemas.openxmlformats.org/presentationml/2006/ole">
            <mc:AlternateContent xmlns:mc="http://schemas.openxmlformats.org/markup-compatibility/2006">
              <mc:Choice xmlns:v="urn:schemas-microsoft-com:vml" Requires="v">
                <p:oleObj spid="_x0000_s179103" name="Equation" r:id="rId5" imgW="885825" imgH="419100" progId="Equation.3">
                  <p:embed/>
                </p:oleObj>
              </mc:Choice>
              <mc:Fallback>
                <p:oleObj name="Equation" r:id="rId5" imgW="885825"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312863"/>
                        <a:ext cx="17526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87" name="Object 4"/>
          <p:cNvGraphicFramePr>
            <a:graphicFrameLocks noChangeAspect="1"/>
          </p:cNvGraphicFramePr>
          <p:nvPr/>
        </p:nvGraphicFramePr>
        <p:xfrm>
          <a:off x="4724400" y="1389063"/>
          <a:ext cx="1047750" cy="792162"/>
        </p:xfrm>
        <a:graphic>
          <a:graphicData uri="http://schemas.openxmlformats.org/presentationml/2006/ole">
            <mc:AlternateContent xmlns:mc="http://schemas.openxmlformats.org/markup-compatibility/2006">
              <mc:Choice xmlns:v="urn:schemas-microsoft-com:vml" Requires="v">
                <p:oleObj spid="_x0000_s179104" name="Equation" r:id="rId7" imgW="523875" imgH="390525" progId="Equation.3">
                  <p:embed/>
                </p:oleObj>
              </mc:Choice>
              <mc:Fallback>
                <p:oleObj name="Equation" r:id="rId7" imgW="523875" imgH="3905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1389063"/>
                        <a:ext cx="1047750"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88" name="Object 5"/>
          <p:cNvGraphicFramePr>
            <a:graphicFrameLocks noChangeAspect="1"/>
          </p:cNvGraphicFramePr>
          <p:nvPr/>
        </p:nvGraphicFramePr>
        <p:xfrm>
          <a:off x="6107113" y="1312863"/>
          <a:ext cx="1816100" cy="798512"/>
        </p:xfrm>
        <a:graphic>
          <a:graphicData uri="http://schemas.openxmlformats.org/presentationml/2006/ole">
            <mc:AlternateContent xmlns:mc="http://schemas.openxmlformats.org/markup-compatibility/2006">
              <mc:Choice xmlns:v="urn:schemas-microsoft-com:vml" Requires="v">
                <p:oleObj spid="_x0000_s179105" name="Equation" r:id="rId9" imgW="952500" imgH="419100" progId="Equation.DSMT4">
                  <p:embed/>
                </p:oleObj>
              </mc:Choice>
              <mc:Fallback>
                <p:oleObj name="Equation" r:id="rId9" imgW="952500" imgH="419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7113" y="1312863"/>
                        <a:ext cx="1816100" cy="79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89" name="Object 6"/>
          <p:cNvGraphicFramePr>
            <a:graphicFrameLocks noChangeAspect="1"/>
          </p:cNvGraphicFramePr>
          <p:nvPr/>
        </p:nvGraphicFramePr>
        <p:xfrm>
          <a:off x="1066800" y="2343167"/>
          <a:ext cx="1111250" cy="409575"/>
        </p:xfrm>
        <a:graphic>
          <a:graphicData uri="http://schemas.openxmlformats.org/presentationml/2006/ole">
            <mc:AlternateContent xmlns:mc="http://schemas.openxmlformats.org/markup-compatibility/2006">
              <mc:Choice xmlns:v="urn:schemas-microsoft-com:vml" Requires="v">
                <p:oleObj spid="_x0000_s179106" name="Equation" r:id="rId11" imgW="485775" imgH="180975" progId="Equation.3">
                  <p:embed/>
                </p:oleObj>
              </mc:Choice>
              <mc:Fallback>
                <p:oleObj name="Equation" r:id="rId11" imgW="485775" imgH="18097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2343167"/>
                        <a:ext cx="111125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0" name="Object 7"/>
          <p:cNvGraphicFramePr>
            <a:graphicFrameLocks noChangeAspect="1"/>
          </p:cNvGraphicFramePr>
          <p:nvPr/>
        </p:nvGraphicFramePr>
        <p:xfrm>
          <a:off x="2555875" y="2133600"/>
          <a:ext cx="1524000" cy="800100"/>
        </p:xfrm>
        <a:graphic>
          <a:graphicData uri="http://schemas.openxmlformats.org/presentationml/2006/ole">
            <mc:AlternateContent xmlns:mc="http://schemas.openxmlformats.org/markup-compatibility/2006">
              <mc:Choice xmlns:v="urn:schemas-microsoft-com:vml" Requires="v">
                <p:oleObj spid="_x0000_s179107" name="Equation" r:id="rId13" imgW="752475" imgH="390525" progId="Equation.3">
                  <p:embed/>
                </p:oleObj>
              </mc:Choice>
              <mc:Fallback>
                <p:oleObj name="Equation" r:id="rId13" imgW="752475" imgH="3905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5875" y="2133600"/>
                        <a:ext cx="1524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1" name="Object 8"/>
          <p:cNvGraphicFramePr>
            <a:graphicFrameLocks noChangeAspect="1"/>
          </p:cNvGraphicFramePr>
          <p:nvPr/>
        </p:nvGraphicFramePr>
        <p:xfrm>
          <a:off x="4953000" y="2343167"/>
          <a:ext cx="1111250" cy="409575"/>
        </p:xfrm>
        <a:graphic>
          <a:graphicData uri="http://schemas.openxmlformats.org/presentationml/2006/ole">
            <mc:AlternateContent xmlns:mc="http://schemas.openxmlformats.org/markup-compatibility/2006">
              <mc:Choice xmlns:v="urn:schemas-microsoft-com:vml" Requires="v">
                <p:oleObj spid="_x0000_s179108" name="Equation" r:id="rId15" imgW="485775" imgH="180975" progId="Equation.3">
                  <p:embed/>
                </p:oleObj>
              </mc:Choice>
              <mc:Fallback>
                <p:oleObj name="Equation" r:id="rId15" imgW="485775" imgH="18097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3000" y="2343167"/>
                        <a:ext cx="111125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2" name="Object 9"/>
          <p:cNvGraphicFramePr>
            <a:graphicFrameLocks noChangeAspect="1"/>
          </p:cNvGraphicFramePr>
          <p:nvPr/>
        </p:nvGraphicFramePr>
        <p:xfrm>
          <a:off x="6400800" y="2151063"/>
          <a:ext cx="1524000" cy="800100"/>
        </p:xfrm>
        <a:graphic>
          <a:graphicData uri="http://schemas.openxmlformats.org/presentationml/2006/ole">
            <mc:AlternateContent xmlns:mc="http://schemas.openxmlformats.org/markup-compatibility/2006">
              <mc:Choice xmlns:v="urn:schemas-microsoft-com:vml" Requires="v">
                <p:oleObj spid="_x0000_s179109" name="Equation" r:id="rId17" imgW="752475" imgH="390525" progId="Equation.3">
                  <p:embed/>
                </p:oleObj>
              </mc:Choice>
              <mc:Fallback>
                <p:oleObj name="Equation" r:id="rId17" imgW="752475" imgH="39052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00800" y="2151063"/>
                        <a:ext cx="1524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4593" name="Line 17"/>
          <p:cNvSpPr>
            <a:spLocks noChangeShapeType="1"/>
          </p:cNvSpPr>
          <p:nvPr/>
        </p:nvSpPr>
        <p:spPr bwMode="auto">
          <a:xfrm>
            <a:off x="838200" y="21510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94" name="Line 18"/>
          <p:cNvSpPr>
            <a:spLocks noChangeShapeType="1"/>
          </p:cNvSpPr>
          <p:nvPr/>
        </p:nvSpPr>
        <p:spPr bwMode="auto">
          <a:xfrm>
            <a:off x="762000" y="29130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595" name="Line 19"/>
          <p:cNvSpPr>
            <a:spLocks noChangeShapeType="1"/>
          </p:cNvSpPr>
          <p:nvPr/>
        </p:nvSpPr>
        <p:spPr bwMode="auto">
          <a:xfrm>
            <a:off x="838200" y="34464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664596" name="Object 10"/>
          <p:cNvGraphicFramePr>
            <a:graphicFrameLocks noChangeAspect="1"/>
          </p:cNvGraphicFramePr>
          <p:nvPr/>
        </p:nvGraphicFramePr>
        <p:xfrm>
          <a:off x="1524000" y="2989263"/>
          <a:ext cx="381000" cy="381000"/>
        </p:xfrm>
        <a:graphic>
          <a:graphicData uri="http://schemas.openxmlformats.org/presentationml/2006/ole">
            <mc:AlternateContent xmlns:mc="http://schemas.openxmlformats.org/markup-compatibility/2006">
              <mc:Choice xmlns:v="urn:schemas-microsoft-com:vml" Requires="v">
                <p:oleObj spid="_x0000_s179110" name="Equation" r:id="rId19" imgW="161925" imgH="161925" progId="Equation.3">
                  <p:embed/>
                </p:oleObj>
              </mc:Choice>
              <mc:Fallback>
                <p:oleObj name="Equation" r:id="rId19" imgW="161925" imgH="161925"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2989263"/>
                        <a:ext cx="381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7" name="Object 11"/>
          <p:cNvGraphicFramePr>
            <a:graphicFrameLocks noChangeAspect="1"/>
          </p:cNvGraphicFramePr>
          <p:nvPr/>
        </p:nvGraphicFramePr>
        <p:xfrm>
          <a:off x="2987675" y="3068638"/>
          <a:ext cx="381000" cy="322262"/>
        </p:xfrm>
        <a:graphic>
          <a:graphicData uri="http://schemas.openxmlformats.org/presentationml/2006/ole">
            <mc:AlternateContent xmlns:mc="http://schemas.openxmlformats.org/markup-compatibility/2006">
              <mc:Choice xmlns:v="urn:schemas-microsoft-com:vml" Requires="v">
                <p:oleObj spid="_x0000_s179111" name="Equation" r:id="rId21" imgW="161925" imgH="142875" progId="Equation.3">
                  <p:embed/>
                </p:oleObj>
              </mc:Choice>
              <mc:Fallback>
                <p:oleObj name="Equation" r:id="rId21" imgW="161925" imgH="142875"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87675" y="3068638"/>
                        <a:ext cx="38100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8" name="Object 12"/>
          <p:cNvGraphicFramePr>
            <a:graphicFrameLocks noChangeAspect="1"/>
          </p:cNvGraphicFramePr>
          <p:nvPr/>
        </p:nvGraphicFramePr>
        <p:xfrm>
          <a:off x="4953017" y="2913063"/>
          <a:ext cx="468313" cy="381000"/>
        </p:xfrm>
        <a:graphic>
          <a:graphicData uri="http://schemas.openxmlformats.org/presentationml/2006/ole">
            <mc:AlternateContent xmlns:mc="http://schemas.openxmlformats.org/markup-compatibility/2006">
              <mc:Choice xmlns:v="urn:schemas-microsoft-com:vml" Requires="v">
                <p:oleObj spid="_x0000_s179112" name="Equation" r:id="rId23" imgW="200025" imgH="161925" progId="Equation.3">
                  <p:embed/>
                </p:oleObj>
              </mc:Choice>
              <mc:Fallback>
                <p:oleObj name="Equation" r:id="rId23" imgW="200025" imgH="161925"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53017" y="2913063"/>
                        <a:ext cx="4683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599" name="Object 13"/>
          <p:cNvGraphicFramePr>
            <a:graphicFrameLocks noChangeAspect="1"/>
          </p:cNvGraphicFramePr>
          <p:nvPr/>
        </p:nvGraphicFramePr>
        <p:xfrm>
          <a:off x="6858017" y="2913063"/>
          <a:ext cx="322263" cy="411162"/>
        </p:xfrm>
        <a:graphic>
          <a:graphicData uri="http://schemas.openxmlformats.org/presentationml/2006/ole">
            <mc:AlternateContent xmlns:mc="http://schemas.openxmlformats.org/markup-compatibility/2006">
              <mc:Choice xmlns:v="urn:schemas-microsoft-com:vml" Requires="v">
                <p:oleObj spid="_x0000_s179113" name="Equation" r:id="rId25" imgW="142875" imgH="180975" progId="Equation.3">
                  <p:embed/>
                </p:oleObj>
              </mc:Choice>
              <mc:Fallback>
                <p:oleObj name="Equation" r:id="rId25" imgW="142875" imgH="180975"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58017" y="2913063"/>
                        <a:ext cx="322263" cy="41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4600" name="Line 24"/>
          <p:cNvSpPr>
            <a:spLocks noChangeShapeType="1"/>
          </p:cNvSpPr>
          <p:nvPr/>
        </p:nvSpPr>
        <p:spPr bwMode="auto">
          <a:xfrm>
            <a:off x="838200" y="53514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601" name="Line 25"/>
          <p:cNvSpPr>
            <a:spLocks noChangeShapeType="1"/>
          </p:cNvSpPr>
          <p:nvPr/>
        </p:nvSpPr>
        <p:spPr bwMode="auto">
          <a:xfrm>
            <a:off x="838200" y="40560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sp>
        <p:nvSpPr>
          <p:cNvPr id="664602" name="Line 26"/>
          <p:cNvSpPr>
            <a:spLocks noChangeShapeType="1"/>
          </p:cNvSpPr>
          <p:nvPr/>
        </p:nvSpPr>
        <p:spPr bwMode="auto">
          <a:xfrm>
            <a:off x="838200" y="4665663"/>
            <a:ext cx="73152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91271" tIns="45638" rIns="91271" bIns="45638"/>
          <a:lstStyle/>
          <a:p>
            <a:endParaRPr lang="zh-CN" altLang="en-US">
              <a:solidFill>
                <a:prstClr val="black"/>
              </a:solidFill>
              <a:ea typeface="宋体" panose="02010600030101010101" pitchFamily="2" charset="-122"/>
            </a:endParaRPr>
          </a:p>
        </p:txBody>
      </p:sp>
      <p:graphicFrame>
        <p:nvGraphicFramePr>
          <p:cNvPr id="664603" name="Object 14"/>
          <p:cNvGraphicFramePr>
            <a:graphicFrameLocks noChangeAspect="1"/>
          </p:cNvGraphicFramePr>
          <p:nvPr/>
        </p:nvGraphicFramePr>
        <p:xfrm>
          <a:off x="914400" y="3522680"/>
          <a:ext cx="1641475" cy="409575"/>
        </p:xfrm>
        <a:graphic>
          <a:graphicData uri="http://schemas.openxmlformats.org/presentationml/2006/ole">
            <mc:AlternateContent xmlns:mc="http://schemas.openxmlformats.org/markup-compatibility/2006">
              <mc:Choice xmlns:v="urn:schemas-microsoft-com:vml" Requires="v">
                <p:oleObj spid="_x0000_s179114" name="Equation" r:id="rId27" imgW="714375" imgH="180975" progId="Equation.3">
                  <p:embed/>
                </p:oleObj>
              </mc:Choice>
              <mc:Fallback>
                <p:oleObj name="Equation" r:id="rId27" imgW="714375" imgH="180975"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4400" y="3522680"/>
                        <a:ext cx="164147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4" name="Object 15"/>
          <p:cNvGraphicFramePr>
            <a:graphicFrameLocks noChangeAspect="1"/>
          </p:cNvGraphicFramePr>
          <p:nvPr/>
        </p:nvGraphicFramePr>
        <p:xfrm>
          <a:off x="2971800" y="3522680"/>
          <a:ext cx="763588" cy="409575"/>
        </p:xfrm>
        <a:graphic>
          <a:graphicData uri="http://schemas.openxmlformats.org/presentationml/2006/ole">
            <mc:AlternateContent xmlns:mc="http://schemas.openxmlformats.org/markup-compatibility/2006">
              <mc:Choice xmlns:v="urn:schemas-microsoft-com:vml" Requires="v">
                <p:oleObj spid="_x0000_s179115" name="Equation" r:id="rId29" imgW="333375" imgH="180975" progId="Equation.3">
                  <p:embed/>
                </p:oleObj>
              </mc:Choice>
              <mc:Fallback>
                <p:oleObj name="Equation" r:id="rId29" imgW="333375" imgH="180975"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71800" y="3522680"/>
                        <a:ext cx="763588"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5" name="Object 16"/>
          <p:cNvGraphicFramePr>
            <a:graphicFrameLocks noChangeAspect="1"/>
          </p:cNvGraphicFramePr>
          <p:nvPr/>
        </p:nvGraphicFramePr>
        <p:xfrm>
          <a:off x="4724400" y="3522680"/>
          <a:ext cx="1758950" cy="409575"/>
        </p:xfrm>
        <a:graphic>
          <a:graphicData uri="http://schemas.openxmlformats.org/presentationml/2006/ole">
            <mc:AlternateContent xmlns:mc="http://schemas.openxmlformats.org/markup-compatibility/2006">
              <mc:Choice xmlns:v="urn:schemas-microsoft-com:vml" Requires="v">
                <p:oleObj spid="_x0000_s179116" name="Equation" r:id="rId31" imgW="762000" imgH="180975" progId="Equation.3">
                  <p:embed/>
                </p:oleObj>
              </mc:Choice>
              <mc:Fallback>
                <p:oleObj name="Equation" r:id="rId31" imgW="762000" imgH="180975"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24400" y="3522680"/>
                        <a:ext cx="175895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6" name="Object 17"/>
          <p:cNvGraphicFramePr>
            <a:graphicFrameLocks noChangeAspect="1"/>
          </p:cNvGraphicFramePr>
          <p:nvPr/>
        </p:nvGraphicFramePr>
        <p:xfrm>
          <a:off x="6781800" y="3522680"/>
          <a:ext cx="850900" cy="409575"/>
        </p:xfrm>
        <a:graphic>
          <a:graphicData uri="http://schemas.openxmlformats.org/presentationml/2006/ole">
            <mc:AlternateContent xmlns:mc="http://schemas.openxmlformats.org/markup-compatibility/2006">
              <mc:Choice xmlns:v="urn:schemas-microsoft-com:vml" Requires="v">
                <p:oleObj spid="_x0000_s179117" name="Equation" r:id="rId33" imgW="371475" imgH="180975" progId="Equation.3">
                  <p:embed/>
                </p:oleObj>
              </mc:Choice>
              <mc:Fallback>
                <p:oleObj name="Equation" r:id="rId33" imgW="371475" imgH="180975"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81800" y="3522680"/>
                        <a:ext cx="8509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7" name="Object 18"/>
          <p:cNvGraphicFramePr>
            <a:graphicFrameLocks noChangeAspect="1"/>
          </p:cNvGraphicFramePr>
          <p:nvPr/>
        </p:nvGraphicFramePr>
        <p:xfrm>
          <a:off x="1752600" y="4132280"/>
          <a:ext cx="1171575" cy="409575"/>
        </p:xfrm>
        <a:graphic>
          <a:graphicData uri="http://schemas.openxmlformats.org/presentationml/2006/ole">
            <mc:AlternateContent xmlns:mc="http://schemas.openxmlformats.org/markup-compatibility/2006">
              <mc:Choice xmlns:v="urn:schemas-microsoft-com:vml" Requires="v">
                <p:oleObj spid="_x0000_s179118" name="Equation" r:id="rId35" imgW="504825" imgH="180975" progId="Equation.3">
                  <p:embed/>
                </p:oleObj>
              </mc:Choice>
              <mc:Fallback>
                <p:oleObj name="Equation" r:id="rId35" imgW="504825" imgH="180975"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52600" y="4132280"/>
                        <a:ext cx="117157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8" name="Object 19"/>
          <p:cNvGraphicFramePr>
            <a:graphicFrameLocks noChangeAspect="1"/>
          </p:cNvGraphicFramePr>
          <p:nvPr/>
        </p:nvGraphicFramePr>
        <p:xfrm>
          <a:off x="4862530" y="4160855"/>
          <a:ext cx="1258887" cy="409575"/>
        </p:xfrm>
        <a:graphic>
          <a:graphicData uri="http://schemas.openxmlformats.org/presentationml/2006/ole">
            <mc:AlternateContent xmlns:mc="http://schemas.openxmlformats.org/markup-compatibility/2006">
              <mc:Choice xmlns:v="urn:schemas-microsoft-com:vml" Requires="v">
                <p:oleObj spid="_x0000_s179119" name="Equation" r:id="rId37" imgW="542925" imgH="180975" progId="Equation.DSMT4">
                  <p:embed/>
                </p:oleObj>
              </mc:Choice>
              <mc:Fallback>
                <p:oleObj name="Equation" r:id="rId37" imgW="542925" imgH="180975"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62530" y="4160855"/>
                        <a:ext cx="1258887"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09" name="Object 20"/>
          <p:cNvGraphicFramePr>
            <a:graphicFrameLocks noChangeAspect="1"/>
          </p:cNvGraphicFramePr>
          <p:nvPr/>
        </p:nvGraphicFramePr>
        <p:xfrm>
          <a:off x="1295400" y="4665680"/>
          <a:ext cx="2168525" cy="644525"/>
        </p:xfrm>
        <a:graphic>
          <a:graphicData uri="http://schemas.openxmlformats.org/presentationml/2006/ole">
            <mc:AlternateContent xmlns:mc="http://schemas.openxmlformats.org/markup-compatibility/2006">
              <mc:Choice xmlns:v="urn:schemas-microsoft-com:vml" Requires="v">
                <p:oleObj spid="_x0000_s179120" name="Equation" r:id="rId39" imgW="942975" imgH="276225" progId="Equation.3">
                  <p:embed/>
                </p:oleObj>
              </mc:Choice>
              <mc:Fallback>
                <p:oleObj name="Equation" r:id="rId39" imgW="942975" imgH="276225"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295400" y="4665680"/>
                        <a:ext cx="2168525"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10" name="Object 21"/>
          <p:cNvGraphicFramePr>
            <a:graphicFrameLocks noChangeAspect="1"/>
          </p:cNvGraphicFramePr>
          <p:nvPr/>
        </p:nvGraphicFramePr>
        <p:xfrm>
          <a:off x="4876800" y="4665680"/>
          <a:ext cx="2255838" cy="644525"/>
        </p:xfrm>
        <a:graphic>
          <a:graphicData uri="http://schemas.openxmlformats.org/presentationml/2006/ole">
            <mc:AlternateContent xmlns:mc="http://schemas.openxmlformats.org/markup-compatibility/2006">
              <mc:Choice xmlns:v="urn:schemas-microsoft-com:vml" Requires="v">
                <p:oleObj spid="_x0000_s179121" name="Equation" r:id="rId41" imgW="981075" imgH="276225" progId="Equation.3">
                  <p:embed/>
                </p:oleObj>
              </mc:Choice>
              <mc:Fallback>
                <p:oleObj name="Equation" r:id="rId41" imgW="981075" imgH="276225"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876800" y="4665680"/>
                        <a:ext cx="2255838"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11" name="Object 22"/>
          <p:cNvGraphicFramePr>
            <a:graphicFrameLocks noChangeAspect="1"/>
          </p:cNvGraphicFramePr>
          <p:nvPr/>
        </p:nvGraphicFramePr>
        <p:xfrm>
          <a:off x="1219200" y="5351463"/>
          <a:ext cx="3128963" cy="836612"/>
        </p:xfrm>
        <a:graphic>
          <a:graphicData uri="http://schemas.openxmlformats.org/presentationml/2006/ole">
            <mc:AlternateContent xmlns:mc="http://schemas.openxmlformats.org/markup-compatibility/2006">
              <mc:Choice xmlns:v="urn:schemas-microsoft-com:vml" Requires="v">
                <p:oleObj spid="_x0000_s179122" name="Equation" r:id="rId43" imgW="1476375" imgH="390525" progId="Equation.3">
                  <p:embed/>
                </p:oleObj>
              </mc:Choice>
              <mc:Fallback>
                <p:oleObj name="Equation" r:id="rId43" imgW="1476375" imgH="390525"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219200" y="5351463"/>
                        <a:ext cx="3128963" cy="836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4612" name="Object 23"/>
          <p:cNvGraphicFramePr>
            <a:graphicFrameLocks noChangeAspect="1"/>
          </p:cNvGraphicFramePr>
          <p:nvPr/>
        </p:nvGraphicFramePr>
        <p:xfrm>
          <a:off x="4724400" y="5351463"/>
          <a:ext cx="3352800" cy="819150"/>
        </p:xfrm>
        <a:graphic>
          <a:graphicData uri="http://schemas.openxmlformats.org/presentationml/2006/ole">
            <mc:AlternateContent xmlns:mc="http://schemas.openxmlformats.org/markup-compatibility/2006">
              <mc:Choice xmlns:v="urn:schemas-microsoft-com:vml" Requires="v">
                <p:oleObj spid="_x0000_s179123" name="Equation" r:id="rId45" imgW="4162425" imgH="1019175" progId="Equation.3">
                  <p:embed/>
                </p:oleObj>
              </mc:Choice>
              <mc:Fallback>
                <p:oleObj name="Equation" r:id="rId45" imgW="4162425" imgH="1019175"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724400" y="5351463"/>
                        <a:ext cx="335280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8409074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Text Box 4"/>
          <p:cNvSpPr txBox="1">
            <a:spLocks noChangeArrowheads="1"/>
          </p:cNvSpPr>
          <p:nvPr/>
        </p:nvSpPr>
        <p:spPr bwMode="auto">
          <a:xfrm>
            <a:off x="179388" y="260353"/>
            <a:ext cx="8640762" cy="138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rPr>
              <a:t>例</a:t>
            </a:r>
            <a:r>
              <a:rPr kumimoji="1" lang="en-US" altLang="zh-CN" dirty="0">
                <a:solidFill>
                  <a:srgbClr val="0000FF"/>
                </a:solidFill>
              </a:rPr>
              <a:t>5-6</a:t>
            </a:r>
            <a:r>
              <a:rPr kumimoji="1" lang="en-US" altLang="zh-CN" dirty="0">
                <a:solidFill>
                  <a:prstClr val="black"/>
                </a:solidFill>
              </a:rPr>
              <a:t>  </a:t>
            </a:r>
            <a:r>
              <a:rPr kumimoji="1" lang="zh-CN" altLang="en-US" dirty="0">
                <a:solidFill>
                  <a:srgbClr val="0000FF"/>
                </a:solidFill>
              </a:rPr>
              <a:t>摩擦离合器</a:t>
            </a:r>
            <a:r>
              <a:rPr kumimoji="1" lang="zh-CN" altLang="en-US" dirty="0">
                <a:solidFill>
                  <a:prstClr val="black"/>
                </a:solidFill>
              </a:rPr>
              <a:t>  飞轮</a:t>
            </a:r>
            <a:r>
              <a:rPr kumimoji="1" lang="en-US" altLang="zh-CN" dirty="0">
                <a:solidFill>
                  <a:prstClr val="black"/>
                </a:solidFill>
              </a:rPr>
              <a:t>1</a:t>
            </a:r>
            <a:r>
              <a:rPr kumimoji="1" lang="zh-CN" altLang="en-US" dirty="0">
                <a:solidFill>
                  <a:prstClr val="black"/>
                </a:solidFill>
              </a:rPr>
              <a:t>：</a:t>
            </a:r>
            <a:r>
              <a:rPr kumimoji="1" lang="en-US" altLang="zh-CN" i="1" dirty="0">
                <a:solidFill>
                  <a:prstClr val="black"/>
                </a:solidFill>
              </a:rPr>
              <a:t>J</a:t>
            </a:r>
            <a:r>
              <a:rPr kumimoji="1" lang="en-US" altLang="zh-CN" baseline="-25000" dirty="0">
                <a:solidFill>
                  <a:prstClr val="black"/>
                </a:solidFill>
              </a:rPr>
              <a:t>1</a:t>
            </a:r>
            <a:r>
              <a:rPr kumimoji="1" lang="zh-CN" altLang="en-US" dirty="0">
                <a:solidFill>
                  <a:prstClr val="black"/>
                </a:solidFill>
              </a:rPr>
              <a:t>、</a:t>
            </a:r>
            <a:r>
              <a:rPr kumimoji="1" lang="zh-CN" altLang="en-US" baseline="-25000" dirty="0">
                <a:solidFill>
                  <a:prstClr val="black"/>
                </a:solidFill>
              </a:rPr>
              <a:t>  </a:t>
            </a:r>
            <a:r>
              <a:rPr kumimoji="1" lang="en-US" altLang="zh-CN" i="1" dirty="0">
                <a:solidFill>
                  <a:prstClr val="black"/>
                </a:solidFill>
                <a:latin typeface="Symbol" panose="05050102010706020507" pitchFamily="18" charset="2"/>
              </a:rPr>
              <a:t>w</a:t>
            </a:r>
            <a:r>
              <a:rPr kumimoji="1" lang="en-US" altLang="zh-CN" baseline="-25000" dirty="0">
                <a:solidFill>
                  <a:prstClr val="black"/>
                </a:solidFill>
                <a:latin typeface="Symbol" panose="05050102010706020507" pitchFamily="18" charset="2"/>
              </a:rPr>
              <a:t>1        </a:t>
            </a:r>
            <a:r>
              <a:rPr kumimoji="1" lang="zh-CN" altLang="en-US" dirty="0">
                <a:solidFill>
                  <a:prstClr val="black"/>
                </a:solidFill>
                <a:latin typeface="Symbol" panose="05050102010706020507" pitchFamily="18" charset="2"/>
              </a:rPr>
              <a:t>摩擦</a:t>
            </a:r>
            <a:r>
              <a:rPr kumimoji="1" lang="zh-CN" altLang="en-US" dirty="0">
                <a:solidFill>
                  <a:prstClr val="black"/>
                </a:solidFill>
              </a:rPr>
              <a:t>轮</a:t>
            </a:r>
            <a:r>
              <a:rPr kumimoji="1" lang="en-US" altLang="zh-CN" dirty="0">
                <a:solidFill>
                  <a:prstClr val="black"/>
                </a:solidFill>
              </a:rPr>
              <a:t>2</a:t>
            </a:r>
            <a:r>
              <a:rPr kumimoji="1" lang="zh-CN" altLang="en-US" dirty="0">
                <a:solidFill>
                  <a:prstClr val="black"/>
                </a:solidFill>
                <a:latin typeface="宋体" panose="02010600030101010101" pitchFamily="2" charset="-122"/>
              </a:rPr>
              <a:t>：</a:t>
            </a:r>
            <a:r>
              <a:rPr kumimoji="1" lang="zh-CN" altLang="en-US" dirty="0">
                <a:solidFill>
                  <a:prstClr val="black"/>
                </a:solidFill>
              </a:rPr>
              <a:t> </a:t>
            </a:r>
            <a:r>
              <a:rPr kumimoji="1" lang="en-US" altLang="zh-CN" i="1" dirty="0">
                <a:solidFill>
                  <a:prstClr val="black"/>
                </a:solidFill>
              </a:rPr>
              <a:t>J</a:t>
            </a:r>
            <a:r>
              <a:rPr kumimoji="1" lang="en-US" altLang="zh-CN" baseline="-25000" dirty="0">
                <a:solidFill>
                  <a:prstClr val="black"/>
                </a:solidFill>
              </a:rPr>
              <a:t>2</a:t>
            </a:r>
            <a:r>
              <a:rPr kumimoji="1" lang="zh-CN" altLang="en-US" dirty="0">
                <a:solidFill>
                  <a:prstClr val="black"/>
                </a:solidFill>
              </a:rPr>
              <a:t>、 </a:t>
            </a:r>
            <a:r>
              <a:rPr kumimoji="1" lang="zh-CN" altLang="zh-CN" dirty="0">
                <a:solidFill>
                  <a:prstClr val="black"/>
                </a:solidFill>
                <a:latin typeface="宋体" panose="02010600030101010101" pitchFamily="2" charset="-122"/>
              </a:rPr>
              <a:t>静止，两轮沿轴向结合，求结合后两轮达到的共同角速度。</a:t>
            </a:r>
            <a:endParaRPr kumimoji="1" lang="zh-CN" altLang="en-US" dirty="0">
              <a:solidFill>
                <a:prstClr val="black"/>
              </a:solidFill>
              <a:latin typeface="宋体" panose="02010600030101010101" pitchFamily="2" charset="-122"/>
            </a:endParaRPr>
          </a:p>
        </p:txBody>
      </p:sp>
      <p:sp>
        <p:nvSpPr>
          <p:cNvPr id="94213" name="Text Box 5"/>
          <p:cNvSpPr txBox="1">
            <a:spLocks noChangeArrowheads="1"/>
          </p:cNvSpPr>
          <p:nvPr/>
        </p:nvSpPr>
        <p:spPr bwMode="auto">
          <a:xfrm>
            <a:off x="971551" y="1773247"/>
            <a:ext cx="56165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prstClr val="black"/>
                </a:solidFill>
              </a:rPr>
              <a:t>两轮对共同转轴的角动量守恒</a:t>
            </a:r>
          </a:p>
        </p:txBody>
      </p:sp>
      <p:graphicFrame>
        <p:nvGraphicFramePr>
          <p:cNvPr id="94214" name="Object 6"/>
          <p:cNvGraphicFramePr>
            <a:graphicFrameLocks noChangeAspect="1"/>
          </p:cNvGraphicFramePr>
          <p:nvPr/>
        </p:nvGraphicFramePr>
        <p:xfrm>
          <a:off x="1187450" y="2708275"/>
          <a:ext cx="3201988" cy="625475"/>
        </p:xfrm>
        <a:graphic>
          <a:graphicData uri="http://schemas.openxmlformats.org/presentationml/2006/ole">
            <mc:AlternateContent xmlns:mc="http://schemas.openxmlformats.org/markup-compatibility/2006">
              <mc:Choice xmlns:v="urn:schemas-microsoft-com:vml" Requires="v">
                <p:oleObj spid="_x0000_s179370" name="Equation" r:id="rId3" imgW="1104265" imgH="215900" progId="Equation.3">
                  <p:embed/>
                </p:oleObj>
              </mc:Choice>
              <mc:Fallback>
                <p:oleObj name="Equation" r:id="rId3" imgW="1104265" imgH="215900" progId="Equation.3">
                  <p:embed/>
                  <p:pic>
                    <p:nvPicPr>
                      <p:cNvPr id="0" name=""/>
                      <p:cNvPicPr>
                        <a:picLocks noChangeAspect="1" noChangeArrowheads="1"/>
                      </p:cNvPicPr>
                      <p:nvPr/>
                    </p:nvPicPr>
                    <p:blipFill>
                      <a:blip r:embed="rId4">
                        <a:lum contrast="100000"/>
                        <a:extLst>
                          <a:ext uri="{28A0092B-C50C-407E-A947-70E740481C1C}">
                            <a14:useLocalDpi xmlns:a14="http://schemas.microsoft.com/office/drawing/2010/main" val="0"/>
                          </a:ext>
                        </a:extLst>
                      </a:blip>
                      <a:srcRect/>
                      <a:stretch>
                        <a:fillRect/>
                      </a:stretch>
                    </p:blipFill>
                    <p:spPr bwMode="auto">
                      <a:xfrm>
                        <a:off x="1187450" y="2708275"/>
                        <a:ext cx="3201988"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5" name="Object 7"/>
          <p:cNvGraphicFramePr>
            <a:graphicFrameLocks noChangeAspect="1"/>
          </p:cNvGraphicFramePr>
          <p:nvPr/>
        </p:nvGraphicFramePr>
        <p:xfrm>
          <a:off x="1187450" y="3716338"/>
          <a:ext cx="2520950" cy="1276350"/>
        </p:xfrm>
        <a:graphic>
          <a:graphicData uri="http://schemas.openxmlformats.org/presentationml/2006/ole">
            <mc:AlternateContent xmlns:mc="http://schemas.openxmlformats.org/markup-compatibility/2006">
              <mc:Choice xmlns:v="urn:schemas-microsoft-com:vml" Requires="v">
                <p:oleObj spid="_x0000_s179371" name="Equation" r:id="rId5" imgW="850265" imgH="431800" progId="Equation.3">
                  <p:embed/>
                </p:oleObj>
              </mc:Choice>
              <mc:Fallback>
                <p:oleObj name="Equation" r:id="rId5" imgW="850265" imgH="4318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187450" y="3716338"/>
                        <a:ext cx="2520950" cy="127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6" name="Rectangle 8"/>
          <p:cNvSpPr>
            <a:spLocks noChangeArrowheads="1"/>
          </p:cNvSpPr>
          <p:nvPr/>
        </p:nvSpPr>
        <p:spPr bwMode="auto">
          <a:xfrm>
            <a:off x="250827" y="1773247"/>
            <a:ext cx="1223963"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解：</a:t>
            </a:r>
          </a:p>
        </p:txBody>
      </p:sp>
      <p:sp>
        <p:nvSpPr>
          <p:cNvPr id="94217" name="Text Box 9"/>
          <p:cNvSpPr txBox="1">
            <a:spLocks noChangeArrowheads="1"/>
          </p:cNvSpPr>
          <p:nvPr/>
        </p:nvSpPr>
        <p:spPr bwMode="auto">
          <a:xfrm>
            <a:off x="323852" y="5516569"/>
            <a:ext cx="8424863"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在啮合过程中，摩擦力矩作功，所以机械能不守恒，部分机械能将转化为热能。</a:t>
            </a:r>
            <a:endParaRPr kumimoji="1" lang="zh-CN" altLang="en-US" sz="2600">
              <a:solidFill>
                <a:prstClr val="black"/>
              </a:solidFill>
              <a:latin typeface="宋体" panose="02010600030101010101" pitchFamily="2" charset="-122"/>
            </a:endParaRPr>
          </a:p>
        </p:txBody>
      </p:sp>
      <p:grpSp>
        <p:nvGrpSpPr>
          <p:cNvPr id="2" name="Group 10"/>
          <p:cNvGrpSpPr/>
          <p:nvPr/>
        </p:nvGrpSpPr>
        <p:grpSpPr bwMode="auto">
          <a:xfrm>
            <a:off x="6005513" y="2187580"/>
            <a:ext cx="2667000" cy="1447800"/>
            <a:chOff x="3408" y="1200"/>
            <a:chExt cx="1680" cy="912"/>
          </a:xfrm>
        </p:grpSpPr>
        <p:sp>
          <p:nvSpPr>
            <p:cNvPr id="54294" name="Rectangle 11"/>
            <p:cNvSpPr>
              <a:spLocks noChangeArrowheads="1"/>
            </p:cNvSpPr>
            <p:nvPr/>
          </p:nvSpPr>
          <p:spPr bwMode="auto">
            <a:xfrm>
              <a:off x="4032" y="1200"/>
              <a:ext cx="336" cy="912"/>
            </a:xfrm>
            <a:prstGeom prst="rect">
              <a:avLst/>
            </a:prstGeom>
            <a:gradFill rotWithShape="0">
              <a:gsLst>
                <a:gs pos="0">
                  <a:srgbClr val="A15100"/>
                </a:gs>
                <a:gs pos="50000">
                  <a:srgbClr val="DC6E00"/>
                </a:gs>
                <a:gs pos="100000">
                  <a:srgbClr val="A15100"/>
                </a:gs>
              </a:gsLst>
              <a:lin ang="5400000" scaled="1"/>
            </a:gra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54295" name="Text Box 12"/>
            <p:cNvSpPr txBox="1">
              <a:spLocks noChangeArrowheads="1"/>
            </p:cNvSpPr>
            <p:nvPr/>
          </p:nvSpPr>
          <p:spPr bwMode="auto">
            <a:xfrm>
              <a:off x="3552" y="1200"/>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prstClr val="black"/>
                  </a:solidFill>
                </a:rPr>
                <a:t>2</a:t>
              </a:r>
            </a:p>
          </p:txBody>
        </p:sp>
        <p:sp>
          <p:nvSpPr>
            <p:cNvPr id="54296" name="Text Box 13"/>
            <p:cNvSpPr txBox="1">
              <a:spLocks noChangeArrowheads="1"/>
            </p:cNvSpPr>
            <p:nvPr/>
          </p:nvSpPr>
          <p:spPr bwMode="auto">
            <a:xfrm>
              <a:off x="4416" y="1200"/>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prstClr val="black"/>
                  </a:solidFill>
                </a:rPr>
                <a:t>1</a:t>
              </a:r>
            </a:p>
          </p:txBody>
        </p:sp>
        <p:graphicFrame>
          <p:nvGraphicFramePr>
            <p:cNvPr id="54277" name="Object 14"/>
            <p:cNvGraphicFramePr>
              <a:graphicFrameLocks noChangeAspect="1"/>
            </p:cNvGraphicFramePr>
            <p:nvPr/>
          </p:nvGraphicFramePr>
          <p:xfrm>
            <a:off x="4752" y="1680"/>
            <a:ext cx="336" cy="412"/>
          </p:xfrm>
          <a:graphic>
            <a:graphicData uri="http://schemas.openxmlformats.org/presentationml/2006/ole">
              <mc:AlternateContent xmlns:mc="http://schemas.openxmlformats.org/markup-compatibility/2006">
                <mc:Choice xmlns:v="urn:schemas-microsoft-com:vml" Requires="v">
                  <p:oleObj spid="_x0000_s179372" name="Equation" r:id="rId7" imgW="177800" imgH="215900" progId="Equation.3">
                    <p:embed/>
                  </p:oleObj>
                </mc:Choice>
                <mc:Fallback>
                  <p:oleObj name="Equation" r:id="rId7" imgW="177800" imgH="215900" progId="Equation.3">
                    <p:embed/>
                    <p:pic>
                      <p:nvPicPr>
                        <p:cNvPr id="0" name=""/>
                        <p:cNvPicPr>
                          <a:picLocks noChangeAspect="1" noChangeArrowheads="1"/>
                        </p:cNvPicPr>
                        <p:nvPr/>
                      </p:nvPicPr>
                      <p:blipFill>
                        <a:blip r:embed="rId8">
                          <a:lum contrast="100000"/>
                          <a:extLst>
                            <a:ext uri="{28A0092B-C50C-407E-A947-70E740481C1C}">
                              <a14:useLocalDpi xmlns:a14="http://schemas.microsoft.com/office/drawing/2010/main" val="0"/>
                            </a:ext>
                          </a:extLst>
                        </a:blip>
                        <a:srcRect/>
                        <a:stretch>
                          <a:fillRect/>
                        </a:stretch>
                      </p:blipFill>
                      <p:spPr bwMode="auto">
                        <a:xfrm>
                          <a:off x="4752" y="1680"/>
                          <a:ext cx="336"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297" name="Group 15"/>
            <p:cNvGrpSpPr/>
            <p:nvPr/>
          </p:nvGrpSpPr>
          <p:grpSpPr bwMode="auto">
            <a:xfrm>
              <a:off x="3408" y="1392"/>
              <a:ext cx="528" cy="528"/>
              <a:chOff x="3696" y="1392"/>
              <a:chExt cx="528" cy="528"/>
            </a:xfrm>
          </p:grpSpPr>
          <p:sp>
            <p:nvSpPr>
              <p:cNvPr id="94224" name="Rectangle 16"/>
              <p:cNvSpPr>
                <a:spLocks noChangeArrowheads="1"/>
              </p:cNvSpPr>
              <p:nvPr/>
            </p:nvSpPr>
            <p:spPr bwMode="auto">
              <a:xfrm>
                <a:off x="4032" y="1392"/>
                <a:ext cx="192" cy="52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2"/>
                </a:solidFill>
                <a:miter lim="800000"/>
              </a:ln>
            </p:spPr>
            <p:txBody>
              <a:bodyPr wrap="none" anchor="ctr"/>
              <a:lstStyle/>
              <a:p>
                <a:pPr>
                  <a:defRPr/>
                </a:pPr>
                <a:endParaRPr lang="zh-CN" altLang="en-US">
                  <a:solidFill>
                    <a:prstClr val="black"/>
                  </a:solidFill>
                  <a:ea typeface="宋体" panose="02010600030101010101" pitchFamily="2" charset="-122"/>
                </a:endParaRPr>
              </a:p>
            </p:txBody>
          </p:sp>
          <p:sp>
            <p:nvSpPr>
              <p:cNvPr id="94225" name="Rectangle 17"/>
              <p:cNvSpPr>
                <a:spLocks noChangeArrowheads="1"/>
              </p:cNvSpPr>
              <p:nvPr/>
            </p:nvSpPr>
            <p:spPr bwMode="auto">
              <a:xfrm>
                <a:off x="3696" y="1552"/>
                <a:ext cx="336" cy="1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ln>
              <a:effectLst/>
            </p:spPr>
            <p:txBody>
              <a:bodyPr wrap="none" anchor="ctr"/>
              <a:lstStyle/>
              <a:p>
                <a:pPr>
                  <a:defRPr/>
                </a:pPr>
                <a:endParaRPr lang="zh-CN" altLang="en-US">
                  <a:solidFill>
                    <a:prstClr val="black"/>
                  </a:solidFill>
                  <a:ea typeface="宋体" panose="02010600030101010101" pitchFamily="2" charset="-122"/>
                </a:endParaRPr>
              </a:p>
            </p:txBody>
          </p:sp>
        </p:grpSp>
        <p:sp>
          <p:nvSpPr>
            <p:cNvPr id="54298" name="Rectangle 18"/>
            <p:cNvSpPr>
              <a:spLocks noChangeArrowheads="1"/>
            </p:cNvSpPr>
            <p:nvPr/>
          </p:nvSpPr>
          <p:spPr bwMode="auto">
            <a:xfrm>
              <a:off x="4368" y="1512"/>
              <a:ext cx="480" cy="240"/>
            </a:xfrm>
            <a:prstGeom prst="rect">
              <a:avLst/>
            </a:prstGeom>
            <a:gradFill rotWithShape="0">
              <a:gsLst>
                <a:gs pos="0">
                  <a:srgbClr val="A75300"/>
                </a:gs>
                <a:gs pos="50000">
                  <a:srgbClr val="DC6E00"/>
                </a:gs>
                <a:gs pos="100000">
                  <a:srgbClr val="A75300"/>
                </a:gs>
              </a:gsLst>
              <a:lin ang="5400000" scaled="1"/>
            </a:gra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54299" name="Line 19"/>
            <p:cNvSpPr>
              <a:spLocks noChangeShapeType="1"/>
            </p:cNvSpPr>
            <p:nvPr/>
          </p:nvSpPr>
          <p:spPr bwMode="auto">
            <a:xfrm>
              <a:off x="3408" y="1632"/>
              <a:ext cx="1680" cy="0"/>
            </a:xfrm>
            <a:prstGeom prst="line">
              <a:avLst/>
            </a:prstGeom>
            <a:noFill/>
            <a:ln w="28575">
              <a:solidFill>
                <a:schemeClr val="tx1"/>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54300" name="Rectangle 20"/>
            <p:cNvSpPr>
              <a:spLocks noChangeArrowheads="1"/>
            </p:cNvSpPr>
            <p:nvPr/>
          </p:nvSpPr>
          <p:spPr bwMode="auto">
            <a:xfrm>
              <a:off x="4032" y="1344"/>
              <a:ext cx="192" cy="62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54301" name="Arc 21"/>
            <p:cNvSpPr/>
            <p:nvPr/>
          </p:nvSpPr>
          <p:spPr bwMode="auto">
            <a:xfrm>
              <a:off x="4608" y="1344"/>
              <a:ext cx="192" cy="528"/>
            </a:xfrm>
            <a:custGeom>
              <a:avLst/>
              <a:gdLst>
                <a:gd name="T0" fmla="*/ 0 w 39314"/>
                <a:gd name="T1" fmla="*/ 0 h 43200"/>
                <a:gd name="T2" fmla="*/ 0 w 39314"/>
                <a:gd name="T3" fmla="*/ 0 h 43200"/>
                <a:gd name="T4" fmla="*/ 0 w 39314"/>
                <a:gd name="T5" fmla="*/ 0 h 43200"/>
                <a:gd name="T6" fmla="*/ 0 60000 65536"/>
                <a:gd name="T7" fmla="*/ 0 60000 65536"/>
                <a:gd name="T8" fmla="*/ 0 60000 65536"/>
                <a:gd name="T9" fmla="*/ 0 w 39314"/>
                <a:gd name="T10" fmla="*/ 0 h 43200"/>
                <a:gd name="T11" fmla="*/ 39314 w 39314"/>
                <a:gd name="T12" fmla="*/ 43200 h 43200"/>
              </a:gdLst>
              <a:ahLst/>
              <a:cxnLst>
                <a:cxn ang="T6">
                  <a:pos x="T0" y="T1"/>
                </a:cxn>
                <a:cxn ang="T7">
                  <a:pos x="T2" y="T3"/>
                </a:cxn>
                <a:cxn ang="T8">
                  <a:pos x="T4" y="T5"/>
                </a:cxn>
              </a:cxnLst>
              <a:rect l="T9" t="T10" r="T11" b="T12"/>
              <a:pathLst>
                <a:path w="39314" h="43200" fill="none"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path>
                <a:path w="39314" h="43200" stroke="0"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lnTo>
                    <a:pt x="17714" y="21600"/>
                  </a:lnTo>
                  <a:close/>
                </a:path>
              </a:pathLst>
            </a:custGeom>
            <a:noFill/>
            <a:ln w="28575">
              <a:solidFill>
                <a:schemeClr val="tx1"/>
              </a:solidFill>
              <a:round/>
              <a:head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prstClr val="black"/>
                </a:solidFill>
                <a:ea typeface="宋体" panose="02010600030101010101" pitchFamily="2" charset="-122"/>
              </a:endParaRPr>
            </a:p>
          </p:txBody>
        </p:sp>
      </p:grpSp>
      <p:grpSp>
        <p:nvGrpSpPr>
          <p:cNvPr id="4" name="Group 22"/>
          <p:cNvGrpSpPr/>
          <p:nvPr/>
        </p:nvGrpSpPr>
        <p:grpSpPr bwMode="auto">
          <a:xfrm>
            <a:off x="6081713" y="4016378"/>
            <a:ext cx="2667000" cy="1371600"/>
            <a:chOff x="3456" y="2304"/>
            <a:chExt cx="1680" cy="864"/>
          </a:xfrm>
        </p:grpSpPr>
        <p:sp>
          <p:nvSpPr>
            <p:cNvPr id="54284" name="Rectangle 23"/>
            <p:cNvSpPr>
              <a:spLocks noChangeArrowheads="1"/>
            </p:cNvSpPr>
            <p:nvPr/>
          </p:nvSpPr>
          <p:spPr bwMode="auto">
            <a:xfrm>
              <a:off x="4032" y="2304"/>
              <a:ext cx="336" cy="864"/>
            </a:xfrm>
            <a:prstGeom prst="rect">
              <a:avLst/>
            </a:prstGeom>
            <a:gradFill rotWithShape="0">
              <a:gsLst>
                <a:gs pos="0">
                  <a:srgbClr val="A15100"/>
                </a:gs>
                <a:gs pos="50000">
                  <a:srgbClr val="DC6E00"/>
                </a:gs>
                <a:gs pos="100000">
                  <a:srgbClr val="A15100"/>
                </a:gs>
              </a:gsLst>
              <a:lin ang="5400000" scaled="1"/>
            </a:gra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54285" name="Rectangle 24"/>
            <p:cNvSpPr>
              <a:spLocks noChangeArrowheads="1"/>
            </p:cNvSpPr>
            <p:nvPr/>
          </p:nvSpPr>
          <p:spPr bwMode="auto">
            <a:xfrm>
              <a:off x="4032" y="2448"/>
              <a:ext cx="192" cy="624"/>
            </a:xfrm>
            <a:prstGeom prst="rect">
              <a:avLst/>
            </a:prstGeom>
            <a:solidFill>
              <a:srgbClr val="FFFF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94233" name="Rectangle 25"/>
            <p:cNvSpPr>
              <a:spLocks noChangeArrowheads="1"/>
            </p:cNvSpPr>
            <p:nvPr/>
          </p:nvSpPr>
          <p:spPr bwMode="auto">
            <a:xfrm>
              <a:off x="4032" y="2496"/>
              <a:ext cx="192" cy="528"/>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2"/>
              </a:solidFill>
              <a:miter lim="800000"/>
            </a:ln>
          </p:spPr>
          <p:txBody>
            <a:bodyPr wrap="none" anchor="ctr"/>
            <a:lstStyle/>
            <a:p>
              <a:pPr>
                <a:defRPr/>
              </a:pPr>
              <a:endParaRPr lang="zh-CN" altLang="en-US">
                <a:solidFill>
                  <a:prstClr val="black"/>
                </a:solidFill>
                <a:ea typeface="宋体" panose="02010600030101010101" pitchFamily="2" charset="-122"/>
              </a:endParaRPr>
            </a:p>
          </p:txBody>
        </p:sp>
        <p:sp>
          <p:nvSpPr>
            <p:cNvPr id="54287" name="Text Box 26"/>
            <p:cNvSpPr txBox="1">
              <a:spLocks noChangeArrowheads="1"/>
            </p:cNvSpPr>
            <p:nvPr/>
          </p:nvSpPr>
          <p:spPr bwMode="auto">
            <a:xfrm>
              <a:off x="3648" y="2304"/>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prstClr val="black"/>
                  </a:solidFill>
                </a:rPr>
                <a:t>2</a:t>
              </a:r>
            </a:p>
          </p:txBody>
        </p:sp>
        <p:sp>
          <p:nvSpPr>
            <p:cNvPr id="54288" name="Text Box 27"/>
            <p:cNvSpPr txBox="1">
              <a:spLocks noChangeArrowheads="1"/>
            </p:cNvSpPr>
            <p:nvPr/>
          </p:nvSpPr>
          <p:spPr bwMode="auto">
            <a:xfrm>
              <a:off x="4416" y="2304"/>
              <a:ext cx="2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en-US" altLang="zh-CN" sz="2600">
                  <a:solidFill>
                    <a:prstClr val="black"/>
                  </a:solidFill>
                </a:rPr>
                <a:t>1</a:t>
              </a:r>
            </a:p>
          </p:txBody>
        </p:sp>
        <p:graphicFrame>
          <p:nvGraphicFramePr>
            <p:cNvPr id="54276" name="Object 28"/>
            <p:cNvGraphicFramePr>
              <a:graphicFrameLocks noChangeAspect="1"/>
            </p:cNvGraphicFramePr>
            <p:nvPr/>
          </p:nvGraphicFramePr>
          <p:xfrm>
            <a:off x="4752" y="2880"/>
            <a:ext cx="288" cy="267"/>
          </p:xfrm>
          <a:graphic>
            <a:graphicData uri="http://schemas.openxmlformats.org/presentationml/2006/ole">
              <mc:AlternateContent xmlns:mc="http://schemas.openxmlformats.org/markup-compatibility/2006">
                <mc:Choice xmlns:v="urn:schemas-microsoft-com:vml" Requires="v">
                  <p:oleObj spid="_x0000_s179373" name="Equation" r:id="rId9" imgW="152400" imgH="139700" progId="Equation.2">
                    <p:embed/>
                  </p:oleObj>
                </mc:Choice>
                <mc:Fallback>
                  <p:oleObj name="Equation" r:id="rId9" imgW="152400" imgH="139700" progId="Equation.2">
                    <p:embed/>
                    <p:pic>
                      <p:nvPicPr>
                        <p:cNvPr id="0" name=""/>
                        <p:cNvPicPr>
                          <a:picLocks noChangeAspect="1" noChangeArrowheads="1"/>
                        </p:cNvPicPr>
                        <p:nvPr/>
                      </p:nvPicPr>
                      <p:blipFill>
                        <a:blip r:embed="rId10">
                          <a:lum contrast="100000"/>
                          <a:extLst>
                            <a:ext uri="{28A0092B-C50C-407E-A947-70E740481C1C}">
                              <a14:useLocalDpi xmlns:a14="http://schemas.microsoft.com/office/drawing/2010/main" val="0"/>
                            </a:ext>
                          </a:extLst>
                        </a:blip>
                        <a:srcRect/>
                        <a:stretch>
                          <a:fillRect/>
                        </a:stretch>
                      </p:blipFill>
                      <p:spPr bwMode="auto">
                        <a:xfrm>
                          <a:off x="4752" y="2880"/>
                          <a:ext cx="288"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37" name="Rectangle 29"/>
            <p:cNvSpPr>
              <a:spLocks noChangeArrowheads="1"/>
            </p:cNvSpPr>
            <p:nvPr/>
          </p:nvSpPr>
          <p:spPr bwMode="auto">
            <a:xfrm>
              <a:off x="3696" y="2656"/>
              <a:ext cx="336" cy="144"/>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ln>
            <a:effectLst/>
          </p:spPr>
          <p:txBody>
            <a:bodyPr wrap="none" anchor="ctr"/>
            <a:lstStyle/>
            <a:p>
              <a:pPr>
                <a:defRPr/>
              </a:pPr>
              <a:endParaRPr lang="zh-CN" altLang="en-US">
                <a:solidFill>
                  <a:prstClr val="black"/>
                </a:solidFill>
                <a:ea typeface="宋体" panose="02010600030101010101" pitchFamily="2" charset="-122"/>
              </a:endParaRPr>
            </a:p>
          </p:txBody>
        </p:sp>
        <p:sp>
          <p:nvSpPr>
            <p:cNvPr id="54290" name="Rectangle 30"/>
            <p:cNvSpPr>
              <a:spLocks noChangeArrowheads="1"/>
            </p:cNvSpPr>
            <p:nvPr/>
          </p:nvSpPr>
          <p:spPr bwMode="auto">
            <a:xfrm>
              <a:off x="4368" y="2616"/>
              <a:ext cx="480" cy="240"/>
            </a:xfrm>
            <a:prstGeom prst="rect">
              <a:avLst/>
            </a:prstGeom>
            <a:gradFill rotWithShape="0">
              <a:gsLst>
                <a:gs pos="0">
                  <a:srgbClr val="A75300"/>
                </a:gs>
                <a:gs pos="50000">
                  <a:srgbClr val="DC6E00"/>
                </a:gs>
                <a:gs pos="100000">
                  <a:srgbClr val="A75300"/>
                </a:gs>
              </a:gsLst>
              <a:lin ang="5400000" scaled="1"/>
            </a:gradFill>
            <a:ln w="9525">
              <a:solidFill>
                <a:schemeClr val="tx1"/>
              </a:solidFill>
              <a:miter lim="800000"/>
            </a:ln>
          </p:spPr>
          <p:txBody>
            <a:bodyPr wrap="none"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
          <p:nvSpPr>
            <p:cNvPr id="54291" name="Line 31"/>
            <p:cNvSpPr>
              <a:spLocks noChangeShapeType="1"/>
            </p:cNvSpPr>
            <p:nvPr/>
          </p:nvSpPr>
          <p:spPr bwMode="auto">
            <a:xfrm>
              <a:off x="3456" y="2736"/>
              <a:ext cx="1680" cy="0"/>
            </a:xfrm>
            <a:prstGeom prst="line">
              <a:avLst/>
            </a:prstGeom>
            <a:noFill/>
            <a:ln w="28575">
              <a:solidFill>
                <a:schemeClr val="tx1"/>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a typeface="宋体" panose="02010600030101010101" pitchFamily="2" charset="-122"/>
              </a:endParaRPr>
            </a:p>
          </p:txBody>
        </p:sp>
        <p:sp>
          <p:nvSpPr>
            <p:cNvPr id="54292" name="Arc 32"/>
            <p:cNvSpPr/>
            <p:nvPr/>
          </p:nvSpPr>
          <p:spPr bwMode="auto">
            <a:xfrm>
              <a:off x="3792" y="2544"/>
              <a:ext cx="192" cy="384"/>
            </a:xfrm>
            <a:custGeom>
              <a:avLst/>
              <a:gdLst>
                <a:gd name="T0" fmla="*/ 0 w 39314"/>
                <a:gd name="T1" fmla="*/ 0 h 43200"/>
                <a:gd name="T2" fmla="*/ 0 w 39314"/>
                <a:gd name="T3" fmla="*/ 0 h 43200"/>
                <a:gd name="T4" fmla="*/ 0 w 39314"/>
                <a:gd name="T5" fmla="*/ 0 h 43200"/>
                <a:gd name="T6" fmla="*/ 0 60000 65536"/>
                <a:gd name="T7" fmla="*/ 0 60000 65536"/>
                <a:gd name="T8" fmla="*/ 0 60000 65536"/>
                <a:gd name="T9" fmla="*/ 0 w 39314"/>
                <a:gd name="T10" fmla="*/ 0 h 43200"/>
                <a:gd name="T11" fmla="*/ 39314 w 39314"/>
                <a:gd name="T12" fmla="*/ 43200 h 43200"/>
              </a:gdLst>
              <a:ahLst/>
              <a:cxnLst>
                <a:cxn ang="T6">
                  <a:pos x="T0" y="T1"/>
                </a:cxn>
                <a:cxn ang="T7">
                  <a:pos x="T2" y="T3"/>
                </a:cxn>
                <a:cxn ang="T8">
                  <a:pos x="T4" y="T5"/>
                </a:cxn>
              </a:cxnLst>
              <a:rect l="T9" t="T10" r="T11" b="T12"/>
              <a:pathLst>
                <a:path w="39314" h="43200" fill="none"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path>
                <a:path w="39314" h="43200" stroke="0"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lnTo>
                    <a:pt x="17714" y="21600"/>
                  </a:lnTo>
                  <a:close/>
                </a:path>
              </a:pathLst>
            </a:custGeom>
            <a:noFill/>
            <a:ln w="28575">
              <a:solidFill>
                <a:schemeClr val="tx1"/>
              </a:solidFill>
              <a:round/>
              <a:head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prstClr val="black"/>
                </a:solidFill>
                <a:ea typeface="宋体" panose="02010600030101010101" pitchFamily="2" charset="-122"/>
              </a:endParaRPr>
            </a:p>
          </p:txBody>
        </p:sp>
        <p:sp>
          <p:nvSpPr>
            <p:cNvPr id="54293" name="Arc 33"/>
            <p:cNvSpPr/>
            <p:nvPr/>
          </p:nvSpPr>
          <p:spPr bwMode="auto">
            <a:xfrm>
              <a:off x="4608" y="2448"/>
              <a:ext cx="144" cy="528"/>
            </a:xfrm>
            <a:custGeom>
              <a:avLst/>
              <a:gdLst>
                <a:gd name="T0" fmla="*/ 0 w 39314"/>
                <a:gd name="T1" fmla="*/ 0 h 43200"/>
                <a:gd name="T2" fmla="*/ 0 w 39314"/>
                <a:gd name="T3" fmla="*/ 0 h 43200"/>
                <a:gd name="T4" fmla="*/ 0 w 39314"/>
                <a:gd name="T5" fmla="*/ 0 h 43200"/>
                <a:gd name="T6" fmla="*/ 0 60000 65536"/>
                <a:gd name="T7" fmla="*/ 0 60000 65536"/>
                <a:gd name="T8" fmla="*/ 0 60000 65536"/>
                <a:gd name="T9" fmla="*/ 0 w 39314"/>
                <a:gd name="T10" fmla="*/ 0 h 43200"/>
                <a:gd name="T11" fmla="*/ 39314 w 39314"/>
                <a:gd name="T12" fmla="*/ 43200 h 43200"/>
              </a:gdLst>
              <a:ahLst/>
              <a:cxnLst>
                <a:cxn ang="T6">
                  <a:pos x="T0" y="T1"/>
                </a:cxn>
                <a:cxn ang="T7">
                  <a:pos x="T2" y="T3"/>
                </a:cxn>
                <a:cxn ang="T8">
                  <a:pos x="T4" y="T5"/>
                </a:cxn>
              </a:cxnLst>
              <a:rect l="T9" t="T10" r="T11" b="T12"/>
              <a:pathLst>
                <a:path w="39314" h="43200" fill="none"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path>
                <a:path w="39314" h="43200" stroke="0" extrusionOk="0">
                  <a:moveTo>
                    <a:pt x="-1" y="9239"/>
                  </a:moveTo>
                  <a:cubicBezTo>
                    <a:pt x="4039" y="3450"/>
                    <a:pt x="10654" y="-1"/>
                    <a:pt x="17714" y="0"/>
                  </a:cubicBezTo>
                  <a:cubicBezTo>
                    <a:pt x="29643" y="0"/>
                    <a:pt x="39314" y="9670"/>
                    <a:pt x="39314" y="21600"/>
                  </a:cubicBezTo>
                  <a:cubicBezTo>
                    <a:pt x="39314" y="33529"/>
                    <a:pt x="29643" y="43200"/>
                    <a:pt x="17714" y="43200"/>
                  </a:cubicBezTo>
                  <a:cubicBezTo>
                    <a:pt x="11311" y="43200"/>
                    <a:pt x="5238" y="40359"/>
                    <a:pt x="1134" y="35445"/>
                  </a:cubicBezTo>
                  <a:lnTo>
                    <a:pt x="17714" y="21600"/>
                  </a:lnTo>
                  <a:close/>
                </a:path>
              </a:pathLst>
            </a:custGeom>
            <a:noFill/>
            <a:ln w="28575">
              <a:solidFill>
                <a:schemeClr val="tx1"/>
              </a:solidFill>
              <a:round/>
              <a:headEnd type="triangl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prstClr val="black"/>
                </a:solidFill>
                <a:ea typeface="宋体" panose="02010600030101010101" pitchFamily="2" charset="-122"/>
              </a:endParaRPr>
            </a:p>
          </p:txBody>
        </p:sp>
      </p:grpSp>
    </p:spTree>
    <p:extLst>
      <p:ext uri="{BB962C8B-B14F-4D97-AF65-F5344CB8AC3E}">
        <p14:creationId xmlns:p14="http://schemas.microsoft.com/office/powerpoint/2010/main" val="387258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213"/>
                                        </p:tgtEl>
                                        <p:attrNameLst>
                                          <p:attrName>style.visibility</p:attrName>
                                        </p:attrNameLst>
                                      </p:cBhvr>
                                      <p:to>
                                        <p:strVal val="visible"/>
                                      </p:to>
                                    </p:set>
                                    <p:anim calcmode="lin" valueType="num">
                                      <p:cBhvr additive="base">
                                        <p:cTn id="7" dur="500" fill="hold"/>
                                        <p:tgtEl>
                                          <p:spTgt spid="94213"/>
                                        </p:tgtEl>
                                        <p:attrNameLst>
                                          <p:attrName>ppt_x</p:attrName>
                                        </p:attrNameLst>
                                      </p:cBhvr>
                                      <p:tavLst>
                                        <p:tav tm="0">
                                          <p:val>
                                            <p:strVal val="#ppt_x"/>
                                          </p:val>
                                        </p:tav>
                                        <p:tav tm="100000">
                                          <p:val>
                                            <p:strVal val="#ppt_x"/>
                                          </p:val>
                                        </p:tav>
                                      </p:tavLst>
                                    </p:anim>
                                    <p:anim calcmode="lin" valueType="num">
                                      <p:cBhvr additive="base">
                                        <p:cTn id="8" dur="500" fill="hold"/>
                                        <p:tgtEl>
                                          <p:spTgt spid="942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4214"/>
                                        </p:tgtEl>
                                        <p:attrNameLst>
                                          <p:attrName>style.visibility</p:attrName>
                                        </p:attrNameLst>
                                      </p:cBhvr>
                                      <p:to>
                                        <p:strVal val="visible"/>
                                      </p:to>
                                    </p:set>
                                    <p:anim calcmode="lin" valueType="num">
                                      <p:cBhvr additive="base">
                                        <p:cTn id="11" dur="500" fill="hold"/>
                                        <p:tgtEl>
                                          <p:spTgt spid="94214"/>
                                        </p:tgtEl>
                                        <p:attrNameLst>
                                          <p:attrName>ppt_x</p:attrName>
                                        </p:attrNameLst>
                                      </p:cBhvr>
                                      <p:tavLst>
                                        <p:tav tm="0">
                                          <p:val>
                                            <p:strVal val="#ppt_x"/>
                                          </p:val>
                                        </p:tav>
                                        <p:tav tm="100000">
                                          <p:val>
                                            <p:strVal val="#ppt_x"/>
                                          </p:val>
                                        </p:tav>
                                      </p:tavLst>
                                    </p:anim>
                                    <p:anim calcmode="lin" valueType="num">
                                      <p:cBhvr additive="base">
                                        <p:cTn id="12" dur="500" fill="hold"/>
                                        <p:tgtEl>
                                          <p:spTgt spid="942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4215"/>
                                        </p:tgtEl>
                                        <p:attrNameLst>
                                          <p:attrName>style.visibility</p:attrName>
                                        </p:attrNameLst>
                                      </p:cBhvr>
                                      <p:to>
                                        <p:strVal val="visible"/>
                                      </p:to>
                                    </p:set>
                                    <p:anim calcmode="lin" valueType="num">
                                      <p:cBhvr additive="base">
                                        <p:cTn id="15" dur="500" fill="hold"/>
                                        <p:tgtEl>
                                          <p:spTgt spid="94215"/>
                                        </p:tgtEl>
                                        <p:attrNameLst>
                                          <p:attrName>ppt_x</p:attrName>
                                        </p:attrNameLst>
                                      </p:cBhvr>
                                      <p:tavLst>
                                        <p:tav tm="0">
                                          <p:val>
                                            <p:strVal val="#ppt_x"/>
                                          </p:val>
                                        </p:tav>
                                        <p:tav tm="100000">
                                          <p:val>
                                            <p:strVal val="#ppt_x"/>
                                          </p:val>
                                        </p:tav>
                                      </p:tavLst>
                                    </p:anim>
                                    <p:anim calcmode="lin" valueType="num">
                                      <p:cBhvr additive="base">
                                        <p:cTn id="16" dur="500" fill="hold"/>
                                        <p:tgtEl>
                                          <p:spTgt spid="942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4217"/>
                                        </p:tgtEl>
                                        <p:attrNameLst>
                                          <p:attrName>style.visibility</p:attrName>
                                        </p:attrNameLst>
                                      </p:cBhvr>
                                      <p:to>
                                        <p:strVal val="visible"/>
                                      </p:to>
                                    </p:set>
                                    <p:anim calcmode="lin" valueType="num">
                                      <p:cBhvr additive="base">
                                        <p:cTn id="19" dur="500" fill="hold"/>
                                        <p:tgtEl>
                                          <p:spTgt spid="94217"/>
                                        </p:tgtEl>
                                        <p:attrNameLst>
                                          <p:attrName>ppt_x</p:attrName>
                                        </p:attrNameLst>
                                      </p:cBhvr>
                                      <p:tavLst>
                                        <p:tav tm="0">
                                          <p:val>
                                            <p:strVal val="#ppt_x"/>
                                          </p:val>
                                        </p:tav>
                                        <p:tav tm="100000">
                                          <p:val>
                                            <p:strVal val="#ppt_x"/>
                                          </p:val>
                                        </p:tav>
                                      </p:tavLst>
                                    </p:anim>
                                    <p:anim calcmode="lin" valueType="num">
                                      <p:cBhvr additive="base">
                                        <p:cTn id="20" dur="500" fill="hold"/>
                                        <p:tgtEl>
                                          <p:spTgt spid="94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3" grpId="0"/>
      <p:bldP spid="9421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20" descr="T3-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788" y="3341688"/>
            <a:ext cx="3370262"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Rectangle 6"/>
          <p:cNvSpPr>
            <a:spLocks noChangeArrowheads="1"/>
          </p:cNvSpPr>
          <p:nvPr/>
        </p:nvSpPr>
        <p:spPr bwMode="auto">
          <a:xfrm>
            <a:off x="322263" y="260360"/>
            <a:ext cx="8497887" cy="267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FF"/>
                </a:solidFill>
              </a:rPr>
              <a:t>例</a:t>
            </a:r>
            <a:r>
              <a:rPr lang="en-US" altLang="zh-CN" dirty="0">
                <a:solidFill>
                  <a:srgbClr val="0000FF"/>
                </a:solidFill>
              </a:rPr>
              <a:t>5-7   </a:t>
            </a:r>
            <a:r>
              <a:rPr lang="zh-CN" altLang="en-US" dirty="0">
                <a:solidFill>
                  <a:prstClr val="black"/>
                </a:solidFill>
              </a:rPr>
              <a:t>匀质细棒：</a:t>
            </a:r>
            <a:r>
              <a:rPr lang="en-US" altLang="zh-CN" i="1" dirty="0">
                <a:solidFill>
                  <a:prstClr val="black"/>
                </a:solidFill>
              </a:rPr>
              <a:t>l</a:t>
            </a:r>
            <a:r>
              <a:rPr lang="en-US" altLang="zh-CN" dirty="0">
                <a:solidFill>
                  <a:prstClr val="black"/>
                </a:solidFill>
              </a:rPr>
              <a:t> </a:t>
            </a:r>
            <a:r>
              <a:rPr lang="zh-CN" altLang="en-US" dirty="0">
                <a:solidFill>
                  <a:prstClr val="black"/>
                </a:solidFill>
              </a:rPr>
              <a:t>、</a:t>
            </a:r>
            <a:r>
              <a:rPr lang="en-US" altLang="zh-CN" i="1" dirty="0">
                <a:solidFill>
                  <a:prstClr val="black"/>
                </a:solidFill>
              </a:rPr>
              <a:t>m</a:t>
            </a:r>
            <a:r>
              <a:rPr lang="zh-CN" altLang="en-US" dirty="0">
                <a:solidFill>
                  <a:prstClr val="black"/>
                </a:solidFill>
              </a:rPr>
              <a:t>，可绕通过端点</a:t>
            </a:r>
            <a:r>
              <a:rPr lang="en-US" altLang="zh-CN" i="1" dirty="0">
                <a:solidFill>
                  <a:prstClr val="black"/>
                </a:solidFill>
              </a:rPr>
              <a:t>O</a:t>
            </a:r>
            <a:r>
              <a:rPr lang="zh-CN" altLang="en-US" dirty="0">
                <a:solidFill>
                  <a:prstClr val="black"/>
                </a:solidFill>
              </a:rPr>
              <a:t>的水平轴转动。棒从水平位置自由释放后，在竖直位置与放在地面的物体</a:t>
            </a:r>
            <a:r>
              <a:rPr lang="en-US" altLang="zh-CN" i="1" dirty="0">
                <a:solidFill>
                  <a:prstClr val="black"/>
                </a:solidFill>
              </a:rPr>
              <a:t>m</a:t>
            </a:r>
            <a:r>
              <a:rPr lang="zh-CN" altLang="en-US" dirty="0">
                <a:solidFill>
                  <a:prstClr val="black"/>
                </a:solidFill>
              </a:rPr>
              <a:t>相撞。该物体与地面的摩擦系数为 </a:t>
            </a:r>
            <a:r>
              <a:rPr lang="zh-CN" altLang="en-US" i="1" dirty="0">
                <a:solidFill>
                  <a:prstClr val="black"/>
                </a:solidFill>
                <a:sym typeface="Symbol" panose="05050102010706020507" pitchFamily="18" charset="2"/>
              </a:rPr>
              <a:t></a:t>
            </a:r>
            <a:r>
              <a:rPr lang="zh-CN" altLang="en-US" dirty="0">
                <a:solidFill>
                  <a:prstClr val="black"/>
                </a:solidFill>
              </a:rPr>
              <a:t>，撞后物体沿地面滑行一距离 </a:t>
            </a:r>
            <a:r>
              <a:rPr lang="en-US" altLang="zh-CN" i="1" dirty="0">
                <a:solidFill>
                  <a:prstClr val="black"/>
                </a:solidFill>
              </a:rPr>
              <a:t>s </a:t>
            </a:r>
            <a:r>
              <a:rPr lang="zh-CN" altLang="en-US" dirty="0">
                <a:solidFill>
                  <a:prstClr val="black"/>
                </a:solidFill>
              </a:rPr>
              <a:t>而停止。求撞后棒的质心</a:t>
            </a:r>
            <a:r>
              <a:rPr lang="en-US" altLang="zh-CN" i="1" dirty="0">
                <a:solidFill>
                  <a:prstClr val="black"/>
                </a:solidFill>
              </a:rPr>
              <a:t>C </a:t>
            </a:r>
            <a:r>
              <a:rPr lang="zh-CN" altLang="en-US" dirty="0">
                <a:solidFill>
                  <a:prstClr val="black"/>
                </a:solidFill>
              </a:rPr>
              <a:t>离地面的最大高度 </a:t>
            </a:r>
            <a:r>
              <a:rPr lang="en-US" altLang="zh-CN" i="1" dirty="0">
                <a:solidFill>
                  <a:prstClr val="black"/>
                </a:solidFill>
              </a:rPr>
              <a:t>h </a:t>
            </a:r>
            <a:r>
              <a:rPr lang="zh-CN" altLang="en-US" dirty="0">
                <a:solidFill>
                  <a:prstClr val="black"/>
                </a:solidFill>
              </a:rPr>
              <a:t>，并说明棒在碰撞后将向左摆或向右摆的条件。</a:t>
            </a:r>
          </a:p>
        </p:txBody>
      </p:sp>
      <p:sp>
        <p:nvSpPr>
          <p:cNvPr id="95248" name="Rectangle 16"/>
          <p:cNvSpPr>
            <a:spLocks noChangeArrowheads="1"/>
          </p:cNvSpPr>
          <p:nvPr/>
        </p:nvSpPr>
        <p:spPr bwMode="auto">
          <a:xfrm>
            <a:off x="1042988" y="3140087"/>
            <a:ext cx="439261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prstClr val="black"/>
                </a:solidFill>
              </a:rPr>
              <a:t>分三个阶段进行分析。</a:t>
            </a:r>
          </a:p>
        </p:txBody>
      </p:sp>
      <p:sp>
        <p:nvSpPr>
          <p:cNvPr id="95249" name="Rectangle 17"/>
          <p:cNvSpPr>
            <a:spLocks noChangeArrowheads="1"/>
          </p:cNvSpPr>
          <p:nvPr/>
        </p:nvSpPr>
        <p:spPr bwMode="auto">
          <a:xfrm>
            <a:off x="323850" y="3068641"/>
            <a:ext cx="13684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rPr>
              <a:t>解：</a:t>
            </a:r>
          </a:p>
        </p:txBody>
      </p:sp>
      <p:sp>
        <p:nvSpPr>
          <p:cNvPr id="95250" name="Rectangle 18"/>
          <p:cNvSpPr>
            <a:spLocks noChangeArrowheads="1"/>
          </p:cNvSpPr>
          <p:nvPr/>
        </p:nvSpPr>
        <p:spPr bwMode="auto">
          <a:xfrm>
            <a:off x="395288" y="3860807"/>
            <a:ext cx="5256212"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prstClr val="black"/>
                </a:solidFill>
              </a:rPr>
              <a:t>第一阶段：棒自由摆落的过程，机械能守恒。</a:t>
            </a:r>
          </a:p>
        </p:txBody>
      </p:sp>
      <p:graphicFrame>
        <p:nvGraphicFramePr>
          <p:cNvPr id="95251" name="Object 19"/>
          <p:cNvGraphicFramePr/>
          <p:nvPr/>
        </p:nvGraphicFramePr>
        <p:xfrm>
          <a:off x="468313" y="5157805"/>
          <a:ext cx="4829175" cy="935037"/>
        </p:xfrm>
        <a:graphic>
          <a:graphicData uri="http://schemas.openxmlformats.org/presentationml/2006/ole">
            <mc:AlternateContent xmlns:mc="http://schemas.openxmlformats.org/markup-compatibility/2006">
              <mc:Choice xmlns:v="urn:schemas-microsoft-com:vml" Requires="v">
                <p:oleObj spid="_x0000_s180268" name="Equation" r:id="rId4" imgW="4838700" imgH="1092200" progId="Equation.3">
                  <p:embed/>
                </p:oleObj>
              </mc:Choice>
              <mc:Fallback>
                <p:oleObj name="Equation" r:id="rId4" imgW="4838700" imgH="1092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5157805"/>
                        <a:ext cx="4829175"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25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48"/>
                                        </p:tgtEl>
                                        <p:attrNameLst>
                                          <p:attrName>style.visibility</p:attrName>
                                        </p:attrNameLst>
                                      </p:cBhvr>
                                      <p:to>
                                        <p:strVal val="visible"/>
                                      </p:to>
                                    </p:set>
                                    <p:anim calcmode="lin" valueType="num">
                                      <p:cBhvr additive="base">
                                        <p:cTn id="7" dur="500" fill="hold"/>
                                        <p:tgtEl>
                                          <p:spTgt spid="95248"/>
                                        </p:tgtEl>
                                        <p:attrNameLst>
                                          <p:attrName>ppt_x</p:attrName>
                                        </p:attrNameLst>
                                      </p:cBhvr>
                                      <p:tavLst>
                                        <p:tav tm="0">
                                          <p:val>
                                            <p:strVal val="#ppt_x"/>
                                          </p:val>
                                        </p:tav>
                                        <p:tav tm="100000">
                                          <p:val>
                                            <p:strVal val="#ppt_x"/>
                                          </p:val>
                                        </p:tav>
                                      </p:tavLst>
                                    </p:anim>
                                    <p:anim calcmode="lin" valueType="num">
                                      <p:cBhvr additive="base">
                                        <p:cTn id="8" dur="500" fill="hold"/>
                                        <p:tgtEl>
                                          <p:spTgt spid="952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5250"/>
                                        </p:tgtEl>
                                        <p:attrNameLst>
                                          <p:attrName>style.visibility</p:attrName>
                                        </p:attrNameLst>
                                      </p:cBhvr>
                                      <p:to>
                                        <p:strVal val="visible"/>
                                      </p:to>
                                    </p:set>
                                    <p:anim calcmode="lin" valueType="num">
                                      <p:cBhvr additive="base">
                                        <p:cTn id="11" dur="500" fill="hold"/>
                                        <p:tgtEl>
                                          <p:spTgt spid="95250"/>
                                        </p:tgtEl>
                                        <p:attrNameLst>
                                          <p:attrName>ppt_x</p:attrName>
                                        </p:attrNameLst>
                                      </p:cBhvr>
                                      <p:tavLst>
                                        <p:tav tm="0">
                                          <p:val>
                                            <p:strVal val="#ppt_x"/>
                                          </p:val>
                                        </p:tav>
                                        <p:tav tm="100000">
                                          <p:val>
                                            <p:strVal val="#ppt_x"/>
                                          </p:val>
                                        </p:tav>
                                      </p:tavLst>
                                    </p:anim>
                                    <p:anim calcmode="lin" valueType="num">
                                      <p:cBhvr additive="base">
                                        <p:cTn id="12" dur="500" fill="hold"/>
                                        <p:tgtEl>
                                          <p:spTgt spid="9525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5251"/>
                                        </p:tgtEl>
                                        <p:attrNameLst>
                                          <p:attrName>style.visibility</p:attrName>
                                        </p:attrNameLst>
                                      </p:cBhvr>
                                      <p:to>
                                        <p:strVal val="visible"/>
                                      </p:to>
                                    </p:set>
                                    <p:anim calcmode="lin" valueType="num">
                                      <p:cBhvr additive="base">
                                        <p:cTn id="15" dur="500" fill="hold"/>
                                        <p:tgtEl>
                                          <p:spTgt spid="95251"/>
                                        </p:tgtEl>
                                        <p:attrNameLst>
                                          <p:attrName>ppt_x</p:attrName>
                                        </p:attrNameLst>
                                      </p:cBhvr>
                                      <p:tavLst>
                                        <p:tav tm="0">
                                          <p:val>
                                            <p:strVal val="#ppt_x"/>
                                          </p:val>
                                        </p:tav>
                                        <p:tav tm="100000">
                                          <p:val>
                                            <p:strVal val="#ppt_x"/>
                                          </p:val>
                                        </p:tav>
                                      </p:tavLst>
                                    </p:anim>
                                    <p:anim calcmode="lin" valueType="num">
                                      <p:cBhvr additive="base">
                                        <p:cTn id="16" dur="500" fill="hold"/>
                                        <p:tgtEl>
                                          <p:spTgt spid="95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8" grpId="0"/>
      <p:bldP spid="9525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ChangeArrowheads="1"/>
          </p:cNvSpPr>
          <p:nvPr/>
        </p:nvSpPr>
        <p:spPr bwMode="auto">
          <a:xfrm>
            <a:off x="395305" y="333386"/>
            <a:ext cx="835342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prstClr val="black"/>
                </a:solidFill>
              </a:rPr>
              <a:t>第二阶段：碰撞过程。系统的对</a:t>
            </a:r>
            <a:r>
              <a:rPr lang="en-US" altLang="zh-CN" i="1">
                <a:solidFill>
                  <a:prstClr val="black"/>
                </a:solidFill>
              </a:rPr>
              <a:t>O</a:t>
            </a:r>
            <a:r>
              <a:rPr lang="zh-CN" altLang="en-US">
                <a:solidFill>
                  <a:prstClr val="black"/>
                </a:solidFill>
              </a:rPr>
              <a:t>轴的角动量守恒。</a:t>
            </a:r>
          </a:p>
        </p:txBody>
      </p:sp>
      <p:graphicFrame>
        <p:nvGraphicFramePr>
          <p:cNvPr id="96263" name="Object 7"/>
          <p:cNvGraphicFramePr>
            <a:graphicFrameLocks noChangeAspect="1"/>
          </p:cNvGraphicFramePr>
          <p:nvPr/>
        </p:nvGraphicFramePr>
        <p:xfrm>
          <a:off x="1258888" y="908050"/>
          <a:ext cx="5905500" cy="1163638"/>
        </p:xfrm>
        <a:graphic>
          <a:graphicData uri="http://schemas.openxmlformats.org/presentationml/2006/ole">
            <mc:AlternateContent xmlns:mc="http://schemas.openxmlformats.org/markup-compatibility/2006">
              <mc:Choice xmlns:v="urn:schemas-microsoft-com:vml" Requires="v">
                <p:oleObj spid="_x0000_s181460" name="公式" r:id="rId4" imgW="1777365" imgH="431800" progId="Equation.3">
                  <p:embed/>
                </p:oleObj>
              </mc:Choice>
              <mc:Fallback>
                <p:oleObj name="公式" r:id="rId4" imgW="1777365"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908050"/>
                        <a:ext cx="590550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4" name="Rectangle 8"/>
          <p:cNvSpPr>
            <a:spLocks noChangeArrowheads="1"/>
          </p:cNvSpPr>
          <p:nvPr/>
        </p:nvSpPr>
        <p:spPr bwMode="auto">
          <a:xfrm>
            <a:off x="395288" y="3000384"/>
            <a:ext cx="82804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prstClr val="black"/>
                </a:solidFill>
              </a:rPr>
              <a:t>第三阶段：碰撞后物体的滑行过程与棒的上升过程。物体作匀减速直线运动。</a:t>
            </a:r>
          </a:p>
        </p:txBody>
      </p:sp>
      <p:graphicFrame>
        <p:nvGraphicFramePr>
          <p:cNvPr id="96266" name="Object 10"/>
          <p:cNvGraphicFramePr>
            <a:graphicFrameLocks noChangeAspect="1"/>
          </p:cNvGraphicFramePr>
          <p:nvPr/>
        </p:nvGraphicFramePr>
        <p:xfrm>
          <a:off x="2700355" y="4000500"/>
          <a:ext cx="2808287" cy="468313"/>
        </p:xfrm>
        <a:graphic>
          <a:graphicData uri="http://schemas.openxmlformats.org/presentationml/2006/ole">
            <mc:AlternateContent xmlns:mc="http://schemas.openxmlformats.org/markup-compatibility/2006">
              <mc:Choice xmlns:v="urn:schemas-microsoft-com:vml" Requires="v">
                <p:oleObj spid="_x0000_s181461" name="公式" r:id="rId6" imgW="799465" imgH="165100" progId="Equation.3">
                  <p:embed/>
                </p:oleObj>
              </mc:Choice>
              <mc:Fallback>
                <p:oleObj name="公式" r:id="rId6" imgW="799465"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55" y="4000500"/>
                        <a:ext cx="280828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8" name="Object 12"/>
          <p:cNvGraphicFramePr>
            <a:graphicFrameLocks noChangeAspect="1"/>
          </p:cNvGraphicFramePr>
          <p:nvPr/>
        </p:nvGraphicFramePr>
        <p:xfrm>
          <a:off x="3214688" y="4503742"/>
          <a:ext cx="2925762" cy="496887"/>
        </p:xfrm>
        <a:graphic>
          <a:graphicData uri="http://schemas.openxmlformats.org/presentationml/2006/ole">
            <mc:AlternateContent xmlns:mc="http://schemas.openxmlformats.org/markup-compatibility/2006">
              <mc:Choice xmlns:v="urn:schemas-microsoft-com:vml" Requires="v">
                <p:oleObj spid="_x0000_s181462" name="公式" r:id="rId8" imgW="1155700" imgH="228600" progId="Equation.3">
                  <p:embed/>
                </p:oleObj>
              </mc:Choice>
              <mc:Fallback>
                <p:oleObj name="公式" r:id="rId8" imgW="11557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4688" y="4503742"/>
                        <a:ext cx="2925762"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9" name="Rectangle 13"/>
          <p:cNvSpPr>
            <a:spLocks noChangeArrowheads="1"/>
          </p:cNvSpPr>
          <p:nvPr/>
        </p:nvSpPr>
        <p:spPr bwMode="auto">
          <a:xfrm>
            <a:off x="468314" y="5072066"/>
            <a:ext cx="705643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prstClr val="black"/>
                </a:solidFill>
              </a:rPr>
              <a:t>联合求解，即得碰撞后棒的角速度：</a:t>
            </a:r>
          </a:p>
        </p:txBody>
      </p:sp>
      <p:graphicFrame>
        <p:nvGraphicFramePr>
          <p:cNvPr id="96270" name="Object 14"/>
          <p:cNvGraphicFramePr>
            <a:graphicFrameLocks noChangeAspect="1"/>
          </p:cNvGraphicFramePr>
          <p:nvPr/>
        </p:nvGraphicFramePr>
        <p:xfrm>
          <a:off x="1979613" y="5668963"/>
          <a:ext cx="4214812" cy="1052512"/>
        </p:xfrm>
        <a:graphic>
          <a:graphicData uri="http://schemas.openxmlformats.org/presentationml/2006/ole">
            <mc:AlternateContent xmlns:mc="http://schemas.openxmlformats.org/markup-compatibility/2006">
              <mc:Choice xmlns:v="urn:schemas-microsoft-com:vml" Requires="v">
                <p:oleObj spid="_x0000_s181463" name="Equation" r:id="rId10" imgW="3632200" imgH="1054100" progId="Equation.3">
                  <p:embed/>
                </p:oleObj>
              </mc:Choice>
              <mc:Fallback>
                <p:oleObj name="Equation" r:id="rId10" imgW="3632200" imgH="1054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5668963"/>
                        <a:ext cx="4214812"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9"/>
          <p:cNvGraphicFramePr>
            <a:graphicFrameLocks noChangeAspect="1"/>
          </p:cNvGraphicFramePr>
          <p:nvPr/>
        </p:nvGraphicFramePr>
        <p:xfrm>
          <a:off x="3798889" y="1928830"/>
          <a:ext cx="5273675" cy="1062037"/>
        </p:xfrm>
        <a:graphic>
          <a:graphicData uri="http://schemas.openxmlformats.org/presentationml/2006/ole">
            <mc:AlternateContent xmlns:mc="http://schemas.openxmlformats.org/markup-compatibility/2006">
              <mc:Choice xmlns:v="urn:schemas-microsoft-com:vml" Requires="v">
                <p:oleObj spid="_x0000_s181464" name="公式" r:id="rId12" imgW="1586865" imgH="393700" progId="Equation.3">
                  <p:embed/>
                </p:oleObj>
              </mc:Choice>
              <mc:Fallback>
                <p:oleObj name="公式" r:id="rId12" imgW="1586865"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8889" y="1928830"/>
                        <a:ext cx="5273675" cy="106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4317532" y="2204864"/>
            <a:ext cx="340158" cy="523220"/>
          </a:xfrm>
          <a:prstGeom prst="rect">
            <a:avLst/>
          </a:prstGeom>
        </p:spPr>
        <p:txBody>
          <a:bodyPr wrap="none" lIns="91271" tIns="45638" rIns="91271" bIns="45638">
            <a:spAutoFit/>
          </a:bodyPr>
          <a:lstStyle/>
          <a:p>
            <a:r>
              <a:rPr lang="en-US" altLang="zh-CN" dirty="0">
                <a:latin typeface="+mn-lt"/>
              </a:rPr>
              <a:t>”</a:t>
            </a:r>
            <a:endParaRPr lang="zh-CN" altLang="en-US" dirty="0">
              <a:latin typeface="+mn-lt"/>
            </a:endParaRPr>
          </a:p>
        </p:txBody>
      </p:sp>
      <p:sp>
        <p:nvSpPr>
          <p:cNvPr id="11" name="矩形 10"/>
          <p:cNvSpPr/>
          <p:nvPr/>
        </p:nvSpPr>
        <p:spPr>
          <a:xfrm>
            <a:off x="5888030" y="2204864"/>
            <a:ext cx="340158" cy="523220"/>
          </a:xfrm>
          <a:prstGeom prst="rect">
            <a:avLst/>
          </a:prstGeom>
        </p:spPr>
        <p:txBody>
          <a:bodyPr wrap="none" lIns="91271" tIns="45638" rIns="91271" bIns="45638">
            <a:spAutoFit/>
          </a:bodyPr>
          <a:lstStyle/>
          <a:p>
            <a:r>
              <a:rPr lang="en-US" altLang="zh-CN" dirty="0">
                <a:latin typeface="+mn-lt"/>
              </a:rPr>
              <a:t>”</a:t>
            </a:r>
            <a:endParaRPr lang="zh-CN" altLang="en-US" dirty="0">
              <a:latin typeface="+mn-lt"/>
            </a:endParaRPr>
          </a:p>
        </p:txBody>
      </p:sp>
    </p:spTree>
    <p:extLst>
      <p:ext uri="{BB962C8B-B14F-4D97-AF65-F5344CB8AC3E}">
        <p14:creationId xmlns:p14="http://schemas.microsoft.com/office/powerpoint/2010/main" val="47103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6264"/>
                                        </p:tgtEl>
                                        <p:attrNameLst>
                                          <p:attrName>style.visibility</p:attrName>
                                        </p:attrNameLst>
                                      </p:cBhvr>
                                      <p:to>
                                        <p:strVal val="visible"/>
                                      </p:to>
                                    </p:set>
                                    <p:anim calcmode="lin" valueType="num">
                                      <p:cBhvr additive="base">
                                        <p:cTn id="7" dur="500" fill="hold"/>
                                        <p:tgtEl>
                                          <p:spTgt spid="96264"/>
                                        </p:tgtEl>
                                        <p:attrNameLst>
                                          <p:attrName>ppt_x</p:attrName>
                                        </p:attrNameLst>
                                      </p:cBhvr>
                                      <p:tavLst>
                                        <p:tav tm="0">
                                          <p:val>
                                            <p:strVal val="#ppt_x"/>
                                          </p:val>
                                        </p:tav>
                                        <p:tav tm="100000">
                                          <p:val>
                                            <p:strVal val="#ppt_x"/>
                                          </p:val>
                                        </p:tav>
                                      </p:tavLst>
                                    </p:anim>
                                    <p:anim calcmode="lin" valueType="num">
                                      <p:cBhvr additive="base">
                                        <p:cTn id="8" dur="500" fill="hold"/>
                                        <p:tgtEl>
                                          <p:spTgt spid="9626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6266"/>
                                        </p:tgtEl>
                                        <p:attrNameLst>
                                          <p:attrName>style.visibility</p:attrName>
                                        </p:attrNameLst>
                                      </p:cBhvr>
                                      <p:to>
                                        <p:strVal val="visible"/>
                                      </p:to>
                                    </p:set>
                                    <p:anim calcmode="lin" valueType="num">
                                      <p:cBhvr additive="base">
                                        <p:cTn id="11" dur="500" fill="hold"/>
                                        <p:tgtEl>
                                          <p:spTgt spid="96266"/>
                                        </p:tgtEl>
                                        <p:attrNameLst>
                                          <p:attrName>ppt_x</p:attrName>
                                        </p:attrNameLst>
                                      </p:cBhvr>
                                      <p:tavLst>
                                        <p:tav tm="0">
                                          <p:val>
                                            <p:strVal val="#ppt_x"/>
                                          </p:val>
                                        </p:tav>
                                        <p:tav tm="100000">
                                          <p:val>
                                            <p:strVal val="#ppt_x"/>
                                          </p:val>
                                        </p:tav>
                                      </p:tavLst>
                                    </p:anim>
                                    <p:anim calcmode="lin" valueType="num">
                                      <p:cBhvr additive="base">
                                        <p:cTn id="12" dur="500" fill="hold"/>
                                        <p:tgtEl>
                                          <p:spTgt spid="9626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6268"/>
                                        </p:tgtEl>
                                        <p:attrNameLst>
                                          <p:attrName>style.visibility</p:attrName>
                                        </p:attrNameLst>
                                      </p:cBhvr>
                                      <p:to>
                                        <p:strVal val="visible"/>
                                      </p:to>
                                    </p:set>
                                    <p:anim calcmode="lin" valueType="num">
                                      <p:cBhvr additive="base">
                                        <p:cTn id="15" dur="500" fill="hold"/>
                                        <p:tgtEl>
                                          <p:spTgt spid="96268"/>
                                        </p:tgtEl>
                                        <p:attrNameLst>
                                          <p:attrName>ppt_x</p:attrName>
                                        </p:attrNameLst>
                                      </p:cBhvr>
                                      <p:tavLst>
                                        <p:tav tm="0">
                                          <p:val>
                                            <p:strVal val="#ppt_x"/>
                                          </p:val>
                                        </p:tav>
                                        <p:tav tm="100000">
                                          <p:val>
                                            <p:strVal val="#ppt_x"/>
                                          </p:val>
                                        </p:tav>
                                      </p:tavLst>
                                    </p:anim>
                                    <p:anim calcmode="lin" valueType="num">
                                      <p:cBhvr additive="base">
                                        <p:cTn id="16" dur="500" fill="hold"/>
                                        <p:tgtEl>
                                          <p:spTgt spid="96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6269"/>
                                        </p:tgtEl>
                                        <p:attrNameLst>
                                          <p:attrName>style.visibility</p:attrName>
                                        </p:attrNameLst>
                                      </p:cBhvr>
                                      <p:to>
                                        <p:strVal val="visible"/>
                                      </p:to>
                                    </p:set>
                                    <p:anim calcmode="lin" valueType="num">
                                      <p:cBhvr additive="base">
                                        <p:cTn id="19" dur="500" fill="hold"/>
                                        <p:tgtEl>
                                          <p:spTgt spid="96269"/>
                                        </p:tgtEl>
                                        <p:attrNameLst>
                                          <p:attrName>ppt_x</p:attrName>
                                        </p:attrNameLst>
                                      </p:cBhvr>
                                      <p:tavLst>
                                        <p:tav tm="0">
                                          <p:val>
                                            <p:strVal val="#ppt_x"/>
                                          </p:val>
                                        </p:tav>
                                        <p:tav tm="100000">
                                          <p:val>
                                            <p:strVal val="#ppt_x"/>
                                          </p:val>
                                        </p:tav>
                                      </p:tavLst>
                                    </p:anim>
                                    <p:anim calcmode="lin" valueType="num">
                                      <p:cBhvr additive="base">
                                        <p:cTn id="20" dur="500" fill="hold"/>
                                        <p:tgtEl>
                                          <p:spTgt spid="962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6270"/>
                                        </p:tgtEl>
                                        <p:attrNameLst>
                                          <p:attrName>style.visibility</p:attrName>
                                        </p:attrNameLst>
                                      </p:cBhvr>
                                      <p:to>
                                        <p:strVal val="visible"/>
                                      </p:to>
                                    </p:set>
                                    <p:anim calcmode="lin" valueType="num">
                                      <p:cBhvr additive="base">
                                        <p:cTn id="23" dur="500" fill="hold"/>
                                        <p:tgtEl>
                                          <p:spTgt spid="96270"/>
                                        </p:tgtEl>
                                        <p:attrNameLst>
                                          <p:attrName>ppt_x</p:attrName>
                                        </p:attrNameLst>
                                      </p:cBhvr>
                                      <p:tavLst>
                                        <p:tav tm="0">
                                          <p:val>
                                            <p:strVal val="#ppt_x"/>
                                          </p:val>
                                        </p:tav>
                                        <p:tav tm="100000">
                                          <p:val>
                                            <p:strVal val="#ppt_x"/>
                                          </p:val>
                                        </p:tav>
                                      </p:tavLst>
                                    </p:anim>
                                    <p:anim calcmode="lin" valueType="num">
                                      <p:cBhvr additive="base">
                                        <p:cTn id="24" dur="500" fill="hold"/>
                                        <p:tgtEl>
                                          <p:spTgt spid="962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4" grpId="0"/>
      <p:bldP spid="9626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p:cNvSpPr>
            <a:spLocks noChangeArrowheads="1"/>
          </p:cNvSpPr>
          <p:nvPr/>
        </p:nvSpPr>
        <p:spPr bwMode="auto">
          <a:xfrm>
            <a:off x="322280" y="1484316"/>
            <a:ext cx="8713787"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en-US" altLang="zh-CN" i="1">
                <a:solidFill>
                  <a:prstClr val="black"/>
                </a:solidFill>
                <a:sym typeface="Symbol" panose="05050102010706020507" pitchFamily="18" charset="2"/>
              </a:rPr>
              <a:t>’</a:t>
            </a:r>
            <a:r>
              <a:rPr lang="zh-CN" altLang="en-US">
                <a:solidFill>
                  <a:prstClr val="black"/>
                </a:solidFill>
              </a:rPr>
              <a:t>取正值，表示碰后棒向左摆；反之，表示向右摆。</a:t>
            </a:r>
          </a:p>
        </p:txBody>
      </p:sp>
      <p:graphicFrame>
        <p:nvGraphicFramePr>
          <p:cNvPr id="97290" name="Object 10"/>
          <p:cNvGraphicFramePr>
            <a:graphicFrameLocks noChangeAspect="1"/>
          </p:cNvGraphicFramePr>
          <p:nvPr/>
        </p:nvGraphicFramePr>
        <p:xfrm>
          <a:off x="3778250" y="2205038"/>
          <a:ext cx="3962400" cy="703262"/>
        </p:xfrm>
        <a:graphic>
          <a:graphicData uri="http://schemas.openxmlformats.org/presentationml/2006/ole">
            <mc:AlternateContent xmlns:mc="http://schemas.openxmlformats.org/markup-compatibility/2006">
              <mc:Choice xmlns:v="urn:schemas-microsoft-com:vml" Requires="v">
                <p:oleObj spid="_x0000_s182484" name="公式" r:id="rId3" imgW="1231265" imgH="254000" progId="Equation.3">
                  <p:embed/>
                </p:oleObj>
              </mc:Choice>
              <mc:Fallback>
                <p:oleObj name="公式" r:id="rId3" imgW="1231265"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250" y="2205038"/>
                        <a:ext cx="3962400"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1" name="Rectangle 11"/>
          <p:cNvSpPr>
            <a:spLocks noChangeArrowheads="1"/>
          </p:cNvSpPr>
          <p:nvPr/>
        </p:nvSpPr>
        <p:spPr bwMode="auto">
          <a:xfrm>
            <a:off x="323867" y="2276478"/>
            <a:ext cx="36734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prstClr val="black"/>
                </a:solidFill>
              </a:rPr>
              <a:t>棒向左摆的条件为：</a:t>
            </a:r>
          </a:p>
        </p:txBody>
      </p:sp>
      <p:graphicFrame>
        <p:nvGraphicFramePr>
          <p:cNvPr id="97293" name="Object 13"/>
          <p:cNvGraphicFramePr>
            <a:graphicFrameLocks noChangeAspect="1"/>
          </p:cNvGraphicFramePr>
          <p:nvPr/>
        </p:nvGraphicFramePr>
        <p:xfrm>
          <a:off x="3779840" y="3141666"/>
          <a:ext cx="3816350" cy="684212"/>
        </p:xfrm>
        <a:graphic>
          <a:graphicData uri="http://schemas.openxmlformats.org/presentationml/2006/ole">
            <mc:AlternateContent xmlns:mc="http://schemas.openxmlformats.org/markup-compatibility/2006">
              <mc:Choice xmlns:v="urn:schemas-microsoft-com:vml" Requires="v">
                <p:oleObj spid="_x0000_s182485" name="公式" r:id="rId5" imgW="1218565" imgH="254000" progId="Equation.3">
                  <p:embed/>
                </p:oleObj>
              </mc:Choice>
              <mc:Fallback>
                <p:oleObj name="公式" r:id="rId5" imgW="1218565" imgH="254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40" y="3141666"/>
                        <a:ext cx="3816350"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5" name="Rectangle 15"/>
          <p:cNvSpPr>
            <a:spLocks noChangeArrowheads="1"/>
          </p:cNvSpPr>
          <p:nvPr/>
        </p:nvSpPr>
        <p:spPr bwMode="auto">
          <a:xfrm>
            <a:off x="323850" y="3141671"/>
            <a:ext cx="381635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zh-CN" altLang="en-US">
                <a:solidFill>
                  <a:prstClr val="black"/>
                </a:solidFill>
              </a:rPr>
              <a:t>棒向右摆的条件为：</a:t>
            </a:r>
          </a:p>
        </p:txBody>
      </p:sp>
      <p:sp>
        <p:nvSpPr>
          <p:cNvPr id="97296" name="Rectangle 16"/>
          <p:cNvSpPr>
            <a:spLocks noChangeArrowheads="1"/>
          </p:cNvSpPr>
          <p:nvPr/>
        </p:nvSpPr>
        <p:spPr bwMode="auto">
          <a:xfrm>
            <a:off x="323850" y="4005273"/>
            <a:ext cx="8280400" cy="95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r>
              <a:rPr lang="zh-CN" altLang="en-US">
                <a:solidFill>
                  <a:prstClr val="black"/>
                </a:solidFill>
              </a:rPr>
              <a:t>棒的质心</a:t>
            </a:r>
            <a:r>
              <a:rPr lang="en-US" altLang="zh-CN" i="1">
                <a:solidFill>
                  <a:prstClr val="black"/>
                </a:solidFill>
              </a:rPr>
              <a:t>C</a:t>
            </a:r>
            <a:r>
              <a:rPr lang="zh-CN" altLang="en-US">
                <a:solidFill>
                  <a:prstClr val="black"/>
                </a:solidFill>
              </a:rPr>
              <a:t>上升的最大高度，也可由机械能守恒定律求得：</a:t>
            </a:r>
          </a:p>
        </p:txBody>
      </p:sp>
      <p:graphicFrame>
        <p:nvGraphicFramePr>
          <p:cNvPr id="97297" name="Object 17"/>
          <p:cNvGraphicFramePr>
            <a:graphicFrameLocks noChangeAspect="1"/>
          </p:cNvGraphicFramePr>
          <p:nvPr/>
        </p:nvGraphicFramePr>
        <p:xfrm>
          <a:off x="2195513" y="333392"/>
          <a:ext cx="4214812" cy="1052513"/>
        </p:xfrm>
        <a:graphic>
          <a:graphicData uri="http://schemas.openxmlformats.org/presentationml/2006/ole">
            <mc:AlternateContent xmlns:mc="http://schemas.openxmlformats.org/markup-compatibility/2006">
              <mc:Choice xmlns:v="urn:schemas-microsoft-com:vml" Requires="v">
                <p:oleObj spid="_x0000_s182486" name="Equation" r:id="rId7" imgW="3632200" imgH="1054100" progId="Equation.3">
                  <p:embed/>
                </p:oleObj>
              </mc:Choice>
              <mc:Fallback>
                <p:oleObj name="Equation" r:id="rId7" imgW="3632200" imgH="1054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333392"/>
                        <a:ext cx="4214812"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300" name="Object 20"/>
          <p:cNvGraphicFramePr>
            <a:graphicFrameLocks noChangeAspect="1"/>
          </p:cNvGraphicFramePr>
          <p:nvPr/>
        </p:nvGraphicFramePr>
        <p:xfrm>
          <a:off x="2411415" y="4508500"/>
          <a:ext cx="3889375" cy="1227138"/>
        </p:xfrm>
        <a:graphic>
          <a:graphicData uri="http://schemas.openxmlformats.org/presentationml/2006/ole">
            <mc:AlternateContent xmlns:mc="http://schemas.openxmlformats.org/markup-compatibility/2006">
              <mc:Choice xmlns:v="urn:schemas-microsoft-com:vml" Requires="v">
                <p:oleObj spid="_x0000_s182487" name="公式" r:id="rId9" imgW="1257300" imgH="431800" progId="Equation.3">
                  <p:embed/>
                </p:oleObj>
              </mc:Choice>
              <mc:Fallback>
                <p:oleObj name="公式" r:id="rId9" imgW="12573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1415" y="4508500"/>
                        <a:ext cx="3889375"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301" name="Object 21"/>
          <p:cNvGraphicFramePr>
            <a:graphicFrameLocks noChangeAspect="1"/>
          </p:cNvGraphicFramePr>
          <p:nvPr/>
        </p:nvGraphicFramePr>
        <p:xfrm>
          <a:off x="2413000" y="5589589"/>
          <a:ext cx="3671888" cy="981075"/>
        </p:xfrm>
        <a:graphic>
          <a:graphicData uri="http://schemas.openxmlformats.org/presentationml/2006/ole">
            <mc:AlternateContent xmlns:mc="http://schemas.openxmlformats.org/markup-compatibility/2006">
              <mc:Choice xmlns:v="urn:schemas-microsoft-com:vml" Requires="v">
                <p:oleObj spid="_x0000_s182488" name="Equation" r:id="rId11" imgW="3530600" imgH="1016000" progId="Equation.3">
                  <p:embed/>
                </p:oleObj>
              </mc:Choice>
              <mc:Fallback>
                <p:oleObj name="Equation" r:id="rId11" imgW="3530600" imgH="1016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000" y="5589589"/>
                        <a:ext cx="3671888"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02" name="AutoShape 22"/>
          <p:cNvSpPr>
            <a:spLocks noChangeArrowheads="1"/>
          </p:cNvSpPr>
          <p:nvPr/>
        </p:nvSpPr>
        <p:spPr bwMode="auto">
          <a:xfrm>
            <a:off x="1331918" y="6021388"/>
            <a:ext cx="576262" cy="144462"/>
          </a:xfrm>
          <a:prstGeom prst="rightArrow">
            <a:avLst>
              <a:gd name="adj1" fmla="val 50000"/>
              <a:gd name="adj2" fmla="val 99726"/>
            </a:avLst>
          </a:prstGeom>
          <a:solidFill>
            <a:schemeClr val="accent1"/>
          </a:solidFill>
          <a:ln w="9525">
            <a:solidFill>
              <a:schemeClr val="tx1"/>
            </a:solidFill>
            <a:miter lim="800000"/>
          </a:ln>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spTree>
    <p:extLst>
      <p:ext uri="{BB962C8B-B14F-4D97-AF65-F5344CB8AC3E}">
        <p14:creationId xmlns:p14="http://schemas.microsoft.com/office/powerpoint/2010/main" val="78001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96"/>
                                        </p:tgtEl>
                                        <p:attrNameLst>
                                          <p:attrName>style.visibility</p:attrName>
                                        </p:attrNameLst>
                                      </p:cBhvr>
                                      <p:to>
                                        <p:strVal val="visible"/>
                                      </p:to>
                                    </p:set>
                                    <p:anim calcmode="lin" valueType="num">
                                      <p:cBhvr additive="base">
                                        <p:cTn id="7" dur="500" fill="hold"/>
                                        <p:tgtEl>
                                          <p:spTgt spid="97296"/>
                                        </p:tgtEl>
                                        <p:attrNameLst>
                                          <p:attrName>ppt_x</p:attrName>
                                        </p:attrNameLst>
                                      </p:cBhvr>
                                      <p:tavLst>
                                        <p:tav tm="0">
                                          <p:val>
                                            <p:strVal val="#ppt_x"/>
                                          </p:val>
                                        </p:tav>
                                        <p:tav tm="100000">
                                          <p:val>
                                            <p:strVal val="#ppt_x"/>
                                          </p:val>
                                        </p:tav>
                                      </p:tavLst>
                                    </p:anim>
                                    <p:anim calcmode="lin" valueType="num">
                                      <p:cBhvr additive="base">
                                        <p:cTn id="8" dur="500" fill="hold"/>
                                        <p:tgtEl>
                                          <p:spTgt spid="972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7300"/>
                                        </p:tgtEl>
                                        <p:attrNameLst>
                                          <p:attrName>style.visibility</p:attrName>
                                        </p:attrNameLst>
                                      </p:cBhvr>
                                      <p:to>
                                        <p:strVal val="visible"/>
                                      </p:to>
                                    </p:set>
                                    <p:anim calcmode="lin" valueType="num">
                                      <p:cBhvr additive="base">
                                        <p:cTn id="11" dur="500" fill="hold"/>
                                        <p:tgtEl>
                                          <p:spTgt spid="97300"/>
                                        </p:tgtEl>
                                        <p:attrNameLst>
                                          <p:attrName>ppt_x</p:attrName>
                                        </p:attrNameLst>
                                      </p:cBhvr>
                                      <p:tavLst>
                                        <p:tav tm="0">
                                          <p:val>
                                            <p:strVal val="#ppt_x"/>
                                          </p:val>
                                        </p:tav>
                                        <p:tav tm="100000">
                                          <p:val>
                                            <p:strVal val="#ppt_x"/>
                                          </p:val>
                                        </p:tav>
                                      </p:tavLst>
                                    </p:anim>
                                    <p:anim calcmode="lin" valueType="num">
                                      <p:cBhvr additive="base">
                                        <p:cTn id="12" dur="500" fill="hold"/>
                                        <p:tgtEl>
                                          <p:spTgt spid="9730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7301"/>
                                        </p:tgtEl>
                                        <p:attrNameLst>
                                          <p:attrName>style.visibility</p:attrName>
                                        </p:attrNameLst>
                                      </p:cBhvr>
                                      <p:to>
                                        <p:strVal val="visible"/>
                                      </p:to>
                                    </p:set>
                                    <p:anim calcmode="lin" valueType="num">
                                      <p:cBhvr additive="base">
                                        <p:cTn id="15" dur="500" fill="hold"/>
                                        <p:tgtEl>
                                          <p:spTgt spid="97301"/>
                                        </p:tgtEl>
                                        <p:attrNameLst>
                                          <p:attrName>ppt_x</p:attrName>
                                        </p:attrNameLst>
                                      </p:cBhvr>
                                      <p:tavLst>
                                        <p:tav tm="0">
                                          <p:val>
                                            <p:strVal val="#ppt_x"/>
                                          </p:val>
                                        </p:tav>
                                        <p:tav tm="100000">
                                          <p:val>
                                            <p:strVal val="#ppt_x"/>
                                          </p:val>
                                        </p:tav>
                                      </p:tavLst>
                                    </p:anim>
                                    <p:anim calcmode="lin" valueType="num">
                                      <p:cBhvr additive="base">
                                        <p:cTn id="16" dur="500" fill="hold"/>
                                        <p:tgtEl>
                                          <p:spTgt spid="9730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7302"/>
                                        </p:tgtEl>
                                        <p:attrNameLst>
                                          <p:attrName>style.visibility</p:attrName>
                                        </p:attrNameLst>
                                      </p:cBhvr>
                                      <p:to>
                                        <p:strVal val="visible"/>
                                      </p:to>
                                    </p:set>
                                    <p:anim calcmode="lin" valueType="num">
                                      <p:cBhvr additive="base">
                                        <p:cTn id="19" dur="500" fill="hold"/>
                                        <p:tgtEl>
                                          <p:spTgt spid="97302"/>
                                        </p:tgtEl>
                                        <p:attrNameLst>
                                          <p:attrName>ppt_x</p:attrName>
                                        </p:attrNameLst>
                                      </p:cBhvr>
                                      <p:tavLst>
                                        <p:tav tm="0">
                                          <p:val>
                                            <p:strVal val="#ppt_x"/>
                                          </p:val>
                                        </p:tav>
                                        <p:tav tm="100000">
                                          <p:val>
                                            <p:strVal val="#ppt_x"/>
                                          </p:val>
                                        </p:tav>
                                      </p:tavLst>
                                    </p:anim>
                                    <p:anim calcmode="lin" valueType="num">
                                      <p:cBhvr additive="base">
                                        <p:cTn id="20" dur="500" fill="hold"/>
                                        <p:tgtEl>
                                          <p:spTgt spid="97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96" grpId="0"/>
      <p:bldP spid="9730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 Box 4"/>
          <p:cNvSpPr txBox="1">
            <a:spLocks noChangeArrowheads="1"/>
          </p:cNvSpPr>
          <p:nvPr/>
        </p:nvSpPr>
        <p:spPr bwMode="auto">
          <a:xfrm>
            <a:off x="250825" y="188923"/>
            <a:ext cx="8642350" cy="267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just"/>
            <a:r>
              <a:rPr lang="en-US" altLang="zh-CN" dirty="0">
                <a:solidFill>
                  <a:prstClr val="black"/>
                </a:solidFill>
              </a:rPr>
              <a:t> </a:t>
            </a:r>
            <a:r>
              <a:rPr lang="zh-CN" altLang="en-US" dirty="0">
                <a:solidFill>
                  <a:srgbClr val="0000FF"/>
                </a:solidFill>
              </a:rPr>
              <a:t>例</a:t>
            </a:r>
            <a:r>
              <a:rPr lang="en-US" altLang="zh-CN" dirty="0">
                <a:solidFill>
                  <a:srgbClr val="0000FF"/>
                </a:solidFill>
              </a:rPr>
              <a:t>5-8</a:t>
            </a:r>
            <a:r>
              <a:rPr lang="en-US" altLang="zh-CN" dirty="0">
                <a:solidFill>
                  <a:prstClr val="black"/>
                </a:solidFill>
              </a:rPr>
              <a:t> </a:t>
            </a:r>
            <a:r>
              <a:rPr lang="zh-CN" altLang="en-US" dirty="0">
                <a:solidFill>
                  <a:prstClr val="black"/>
                </a:solidFill>
              </a:rPr>
              <a:t>恒星晚期在一定条件下，会发生超新星爆发，这时星体中有大量物质喷入星际空间，同时星的内核却向内坍缩，成为体积很小的中子星。设某恒星绕自转轴每</a:t>
            </a:r>
            <a:r>
              <a:rPr lang="en-US" altLang="zh-CN" dirty="0">
                <a:solidFill>
                  <a:prstClr val="black"/>
                </a:solidFill>
              </a:rPr>
              <a:t>45</a:t>
            </a:r>
            <a:r>
              <a:rPr lang="zh-CN" altLang="en-US" dirty="0">
                <a:solidFill>
                  <a:prstClr val="black"/>
                </a:solidFill>
              </a:rPr>
              <a:t>天转一周，它的内核半径</a:t>
            </a:r>
            <a:r>
              <a:rPr lang="en-US" altLang="zh-CN" i="1" dirty="0">
                <a:solidFill>
                  <a:prstClr val="black"/>
                </a:solidFill>
              </a:rPr>
              <a:t>R</a:t>
            </a:r>
            <a:r>
              <a:rPr lang="en-US" altLang="zh-CN" baseline="-25000" dirty="0">
                <a:solidFill>
                  <a:prstClr val="black"/>
                </a:solidFill>
              </a:rPr>
              <a:t>0</a:t>
            </a:r>
            <a:r>
              <a:rPr lang="en-US" altLang="zh-CN" dirty="0">
                <a:solidFill>
                  <a:prstClr val="black"/>
                </a:solidFill>
                <a:sym typeface="Symbol" panose="05050102010706020507" pitchFamily="18" charset="2"/>
              </a:rPr>
              <a:t></a:t>
            </a:r>
            <a:r>
              <a:rPr lang="en-US" altLang="zh-CN" dirty="0">
                <a:solidFill>
                  <a:prstClr val="black"/>
                </a:solidFill>
              </a:rPr>
              <a:t>2</a:t>
            </a:r>
            <a:r>
              <a:rPr lang="en-US" altLang="zh-CN" dirty="0">
                <a:solidFill>
                  <a:prstClr val="black"/>
                </a:solidFill>
                <a:sym typeface="Symbol" panose="05050102010706020507" pitchFamily="18" charset="2"/>
              </a:rPr>
              <a:t></a:t>
            </a:r>
            <a:r>
              <a:rPr lang="en-US" altLang="zh-CN" dirty="0">
                <a:solidFill>
                  <a:prstClr val="black"/>
                </a:solidFill>
              </a:rPr>
              <a:t>10</a:t>
            </a:r>
            <a:r>
              <a:rPr lang="en-US" altLang="zh-CN" baseline="30000" dirty="0">
                <a:solidFill>
                  <a:prstClr val="black"/>
                </a:solidFill>
              </a:rPr>
              <a:t>7</a:t>
            </a:r>
            <a:r>
              <a:rPr lang="en-US" altLang="zh-CN" dirty="0">
                <a:solidFill>
                  <a:prstClr val="black"/>
                </a:solidFill>
              </a:rPr>
              <a:t>m</a:t>
            </a:r>
            <a:r>
              <a:rPr lang="zh-CN" altLang="en-US" dirty="0">
                <a:solidFill>
                  <a:prstClr val="black"/>
                </a:solidFill>
              </a:rPr>
              <a:t>，坍缩成半径</a:t>
            </a:r>
            <a:r>
              <a:rPr lang="en-US" altLang="zh-CN" i="1" dirty="0">
                <a:solidFill>
                  <a:prstClr val="black"/>
                </a:solidFill>
              </a:rPr>
              <a:t>R</a:t>
            </a:r>
            <a:r>
              <a:rPr lang="en-US" altLang="zh-CN" dirty="0">
                <a:solidFill>
                  <a:prstClr val="black"/>
                </a:solidFill>
                <a:sym typeface="Symbol" panose="05050102010706020507" pitchFamily="18" charset="2"/>
              </a:rPr>
              <a:t></a:t>
            </a:r>
            <a:r>
              <a:rPr lang="en-US" altLang="zh-CN" dirty="0">
                <a:solidFill>
                  <a:prstClr val="black"/>
                </a:solidFill>
              </a:rPr>
              <a:t>6</a:t>
            </a:r>
            <a:r>
              <a:rPr lang="en-US" altLang="zh-CN" dirty="0">
                <a:solidFill>
                  <a:prstClr val="black"/>
                </a:solidFill>
                <a:sym typeface="Symbol" panose="05050102010706020507" pitchFamily="18" charset="2"/>
              </a:rPr>
              <a:t></a:t>
            </a:r>
            <a:r>
              <a:rPr lang="en-US" altLang="zh-CN" dirty="0">
                <a:solidFill>
                  <a:prstClr val="black"/>
                </a:solidFill>
              </a:rPr>
              <a:t>10</a:t>
            </a:r>
            <a:r>
              <a:rPr lang="en-US" altLang="zh-CN" baseline="30000" dirty="0">
                <a:solidFill>
                  <a:prstClr val="black"/>
                </a:solidFill>
              </a:rPr>
              <a:t>3</a:t>
            </a:r>
            <a:r>
              <a:rPr lang="en-US" altLang="zh-CN" dirty="0">
                <a:solidFill>
                  <a:prstClr val="black"/>
                </a:solidFill>
              </a:rPr>
              <a:t>m</a:t>
            </a:r>
            <a:r>
              <a:rPr lang="zh-CN" altLang="en-US" dirty="0">
                <a:solidFill>
                  <a:prstClr val="black"/>
                </a:solidFill>
              </a:rPr>
              <a:t>的中子星。试求中子星的角速度。坍缩前后的星体内核均看作是匀质圆球。</a:t>
            </a:r>
          </a:p>
        </p:txBody>
      </p:sp>
      <p:sp>
        <p:nvSpPr>
          <p:cNvPr id="98309" name="Rectangle 5"/>
          <p:cNvSpPr>
            <a:spLocks noChangeArrowheads="1"/>
          </p:cNvSpPr>
          <p:nvPr/>
        </p:nvSpPr>
        <p:spPr bwMode="auto">
          <a:xfrm>
            <a:off x="971551" y="2924185"/>
            <a:ext cx="5616575"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prstClr val="black"/>
                </a:solidFill>
              </a:rPr>
              <a:t>内核在坍缩前后的角动量守恒。</a:t>
            </a:r>
          </a:p>
        </p:txBody>
      </p:sp>
      <p:sp>
        <p:nvSpPr>
          <p:cNvPr id="98310" name="Rectangle 6"/>
          <p:cNvSpPr>
            <a:spLocks noChangeArrowheads="1"/>
          </p:cNvSpPr>
          <p:nvPr/>
        </p:nvSpPr>
        <p:spPr bwMode="auto">
          <a:xfrm>
            <a:off x="250840" y="2924185"/>
            <a:ext cx="995444"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00FF"/>
                </a:solidFill>
              </a:rPr>
              <a:t>解：</a:t>
            </a:r>
            <a:r>
              <a:rPr lang="zh-CN" altLang="en-US" b="0">
                <a:solidFill>
                  <a:srgbClr val="0000FF"/>
                </a:solidFill>
              </a:rPr>
              <a:t> </a:t>
            </a:r>
          </a:p>
        </p:txBody>
      </p:sp>
      <p:graphicFrame>
        <p:nvGraphicFramePr>
          <p:cNvPr id="98311" name="Object 7"/>
          <p:cNvGraphicFramePr>
            <a:graphicFrameLocks noChangeAspect="1"/>
          </p:cNvGraphicFramePr>
          <p:nvPr/>
        </p:nvGraphicFramePr>
        <p:xfrm>
          <a:off x="3924302" y="3573480"/>
          <a:ext cx="4537075" cy="1062037"/>
        </p:xfrm>
        <a:graphic>
          <a:graphicData uri="http://schemas.openxmlformats.org/presentationml/2006/ole">
            <mc:AlternateContent xmlns:mc="http://schemas.openxmlformats.org/markup-compatibility/2006">
              <mc:Choice xmlns:v="urn:schemas-microsoft-com:vml" Requires="v">
                <p:oleObj spid="_x0000_s183466" name="公式" r:id="rId3" imgW="1828800" imgH="419100" progId="Equation.3">
                  <p:embed/>
                </p:oleObj>
              </mc:Choice>
              <mc:Fallback>
                <p:oleObj name="公式" r:id="rId3" imgW="1828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2" y="3573480"/>
                        <a:ext cx="4537075" cy="106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2" name="Object 8"/>
          <p:cNvGraphicFramePr>
            <a:graphicFrameLocks noChangeAspect="1"/>
          </p:cNvGraphicFramePr>
          <p:nvPr/>
        </p:nvGraphicFramePr>
        <p:xfrm>
          <a:off x="1476392" y="3789363"/>
          <a:ext cx="1800225" cy="623887"/>
        </p:xfrm>
        <a:graphic>
          <a:graphicData uri="http://schemas.openxmlformats.org/presentationml/2006/ole">
            <mc:AlternateContent xmlns:mc="http://schemas.openxmlformats.org/markup-compatibility/2006">
              <mc:Choice xmlns:v="urn:schemas-microsoft-com:vml" Requires="v">
                <p:oleObj spid="_x0000_s183467" name="公式" r:id="rId5" imgW="657225" imgH="228600" progId="Equation.3">
                  <p:embed/>
                </p:oleObj>
              </mc:Choice>
              <mc:Fallback>
                <p:oleObj name="公式" r:id="rId5" imgW="657225" imgH="228600" progId="Equation.3">
                  <p:embed/>
                  <p:pic>
                    <p:nvPicPr>
                      <p:cNvPr id="0" name=""/>
                      <p:cNvPicPr>
                        <a:picLocks noChangeAspect="1" noChangeArrowheads="1"/>
                      </p:cNvPicPr>
                      <p:nvPr/>
                    </p:nvPicPr>
                    <p:blipFill>
                      <a:blip r:embed="rId6">
                        <a:lum contrast="100000"/>
                        <a:extLst>
                          <a:ext uri="{28A0092B-C50C-407E-A947-70E740481C1C}">
                            <a14:useLocalDpi xmlns:a14="http://schemas.microsoft.com/office/drawing/2010/main" val="0"/>
                          </a:ext>
                        </a:extLst>
                      </a:blip>
                      <a:srcRect/>
                      <a:stretch>
                        <a:fillRect/>
                      </a:stretch>
                    </p:blipFill>
                    <p:spPr bwMode="auto">
                      <a:xfrm>
                        <a:off x="1476392" y="3789363"/>
                        <a:ext cx="1800225"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3" name="Object 9"/>
          <p:cNvGraphicFramePr>
            <a:graphicFrameLocks noChangeAspect="1"/>
          </p:cNvGraphicFramePr>
          <p:nvPr/>
        </p:nvGraphicFramePr>
        <p:xfrm>
          <a:off x="1908175" y="4941905"/>
          <a:ext cx="2808288" cy="1316037"/>
        </p:xfrm>
        <a:graphic>
          <a:graphicData uri="http://schemas.openxmlformats.org/presentationml/2006/ole">
            <mc:AlternateContent xmlns:mc="http://schemas.openxmlformats.org/markup-compatibility/2006">
              <mc:Choice xmlns:v="urn:schemas-microsoft-com:vml" Requires="v">
                <p:oleObj spid="_x0000_s183468" name="公式" r:id="rId7" imgW="901065" imgH="495300" progId="Equation.3">
                  <p:embed/>
                </p:oleObj>
              </mc:Choice>
              <mc:Fallback>
                <p:oleObj name="公式" r:id="rId7" imgW="901065" imgH="49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941905"/>
                        <a:ext cx="2808288"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4" name="AutoShape 10"/>
          <p:cNvSpPr>
            <a:spLocks noChangeArrowheads="1"/>
          </p:cNvSpPr>
          <p:nvPr/>
        </p:nvSpPr>
        <p:spPr bwMode="auto">
          <a:xfrm>
            <a:off x="1042990" y="5516564"/>
            <a:ext cx="576262" cy="144462"/>
          </a:xfrm>
          <a:prstGeom prst="rightArrow">
            <a:avLst>
              <a:gd name="adj1" fmla="val 50000"/>
              <a:gd name="adj2" fmla="val 99726"/>
            </a:avLst>
          </a:prstGeom>
          <a:solidFill>
            <a:schemeClr val="accent1"/>
          </a:solidFill>
          <a:ln w="9525">
            <a:solidFill>
              <a:schemeClr val="tx1"/>
            </a:solidFill>
            <a:miter lim="800000"/>
          </a:ln>
        </p:spPr>
        <p:txBody>
          <a:bodyPr wrap="none" lIns="91271" tIns="45638" rIns="91271" bIns="45638" anchor="ctr"/>
          <a:lstStyle>
            <a:lvl1pPr eaLnBrk="0" hangingPunct="0">
              <a:defRPr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prstClr val="black"/>
              </a:solidFill>
            </a:endParaRPr>
          </a:p>
        </p:txBody>
      </p:sp>
      <p:graphicFrame>
        <p:nvGraphicFramePr>
          <p:cNvPr id="98315" name="Object 11"/>
          <p:cNvGraphicFramePr>
            <a:graphicFrameLocks noChangeAspect="1"/>
          </p:cNvGraphicFramePr>
          <p:nvPr/>
        </p:nvGraphicFramePr>
        <p:xfrm>
          <a:off x="4500568" y="5373688"/>
          <a:ext cx="1963737" cy="579437"/>
        </p:xfrm>
        <a:graphic>
          <a:graphicData uri="http://schemas.openxmlformats.org/presentationml/2006/ole">
            <mc:AlternateContent xmlns:mc="http://schemas.openxmlformats.org/markup-compatibility/2006">
              <mc:Choice xmlns:v="urn:schemas-microsoft-com:vml" Requires="v">
                <p:oleObj spid="_x0000_s183469" name="公式" r:id="rId9" imgW="660400" imgH="228600" progId="Equation.3">
                  <p:embed/>
                </p:oleObj>
              </mc:Choice>
              <mc:Fallback>
                <p:oleObj name="公式" r:id="rId9" imgW="6604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8" y="5373688"/>
                        <a:ext cx="19637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093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309"/>
                                        </p:tgtEl>
                                        <p:attrNameLst>
                                          <p:attrName>style.visibility</p:attrName>
                                        </p:attrNameLst>
                                      </p:cBhvr>
                                      <p:to>
                                        <p:strVal val="visible"/>
                                      </p:to>
                                    </p:set>
                                    <p:anim calcmode="lin" valueType="num">
                                      <p:cBhvr additive="base">
                                        <p:cTn id="7" dur="500" fill="hold"/>
                                        <p:tgtEl>
                                          <p:spTgt spid="98309"/>
                                        </p:tgtEl>
                                        <p:attrNameLst>
                                          <p:attrName>ppt_x</p:attrName>
                                        </p:attrNameLst>
                                      </p:cBhvr>
                                      <p:tavLst>
                                        <p:tav tm="0">
                                          <p:val>
                                            <p:strVal val="#ppt_x"/>
                                          </p:val>
                                        </p:tav>
                                        <p:tav tm="100000">
                                          <p:val>
                                            <p:strVal val="#ppt_x"/>
                                          </p:val>
                                        </p:tav>
                                      </p:tavLst>
                                    </p:anim>
                                    <p:anim calcmode="lin" valueType="num">
                                      <p:cBhvr additive="base">
                                        <p:cTn id="8" dur="500" fill="hold"/>
                                        <p:tgtEl>
                                          <p:spTgt spid="983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310"/>
                                        </p:tgtEl>
                                        <p:attrNameLst>
                                          <p:attrName>style.visibility</p:attrName>
                                        </p:attrNameLst>
                                      </p:cBhvr>
                                      <p:to>
                                        <p:strVal val="visible"/>
                                      </p:to>
                                    </p:set>
                                    <p:anim calcmode="lin" valueType="num">
                                      <p:cBhvr additive="base">
                                        <p:cTn id="11" dur="500" fill="hold"/>
                                        <p:tgtEl>
                                          <p:spTgt spid="98310"/>
                                        </p:tgtEl>
                                        <p:attrNameLst>
                                          <p:attrName>ppt_x</p:attrName>
                                        </p:attrNameLst>
                                      </p:cBhvr>
                                      <p:tavLst>
                                        <p:tav tm="0">
                                          <p:val>
                                            <p:strVal val="#ppt_x"/>
                                          </p:val>
                                        </p:tav>
                                        <p:tav tm="100000">
                                          <p:val>
                                            <p:strVal val="#ppt_x"/>
                                          </p:val>
                                        </p:tav>
                                      </p:tavLst>
                                    </p:anim>
                                    <p:anim calcmode="lin" valueType="num">
                                      <p:cBhvr additive="base">
                                        <p:cTn id="12" dur="500" fill="hold"/>
                                        <p:tgtEl>
                                          <p:spTgt spid="983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8311"/>
                                        </p:tgtEl>
                                        <p:attrNameLst>
                                          <p:attrName>style.visibility</p:attrName>
                                        </p:attrNameLst>
                                      </p:cBhvr>
                                      <p:to>
                                        <p:strVal val="visible"/>
                                      </p:to>
                                    </p:set>
                                    <p:anim calcmode="lin" valueType="num">
                                      <p:cBhvr additive="base">
                                        <p:cTn id="15" dur="500" fill="hold"/>
                                        <p:tgtEl>
                                          <p:spTgt spid="98311"/>
                                        </p:tgtEl>
                                        <p:attrNameLst>
                                          <p:attrName>ppt_x</p:attrName>
                                        </p:attrNameLst>
                                      </p:cBhvr>
                                      <p:tavLst>
                                        <p:tav tm="0">
                                          <p:val>
                                            <p:strVal val="#ppt_x"/>
                                          </p:val>
                                        </p:tav>
                                        <p:tav tm="100000">
                                          <p:val>
                                            <p:strVal val="#ppt_x"/>
                                          </p:val>
                                        </p:tav>
                                      </p:tavLst>
                                    </p:anim>
                                    <p:anim calcmode="lin" valueType="num">
                                      <p:cBhvr additive="base">
                                        <p:cTn id="16" dur="500" fill="hold"/>
                                        <p:tgtEl>
                                          <p:spTgt spid="983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8312"/>
                                        </p:tgtEl>
                                        <p:attrNameLst>
                                          <p:attrName>style.visibility</p:attrName>
                                        </p:attrNameLst>
                                      </p:cBhvr>
                                      <p:to>
                                        <p:strVal val="visible"/>
                                      </p:to>
                                    </p:set>
                                    <p:anim calcmode="lin" valueType="num">
                                      <p:cBhvr additive="base">
                                        <p:cTn id="19" dur="500" fill="hold"/>
                                        <p:tgtEl>
                                          <p:spTgt spid="98312"/>
                                        </p:tgtEl>
                                        <p:attrNameLst>
                                          <p:attrName>ppt_x</p:attrName>
                                        </p:attrNameLst>
                                      </p:cBhvr>
                                      <p:tavLst>
                                        <p:tav tm="0">
                                          <p:val>
                                            <p:strVal val="#ppt_x"/>
                                          </p:val>
                                        </p:tav>
                                        <p:tav tm="100000">
                                          <p:val>
                                            <p:strVal val="#ppt_x"/>
                                          </p:val>
                                        </p:tav>
                                      </p:tavLst>
                                    </p:anim>
                                    <p:anim calcmode="lin" valueType="num">
                                      <p:cBhvr additive="base">
                                        <p:cTn id="20" dur="500" fill="hold"/>
                                        <p:tgtEl>
                                          <p:spTgt spid="983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8313"/>
                                        </p:tgtEl>
                                        <p:attrNameLst>
                                          <p:attrName>style.visibility</p:attrName>
                                        </p:attrNameLst>
                                      </p:cBhvr>
                                      <p:to>
                                        <p:strVal val="visible"/>
                                      </p:to>
                                    </p:set>
                                    <p:anim calcmode="lin" valueType="num">
                                      <p:cBhvr additive="base">
                                        <p:cTn id="23" dur="500" fill="hold"/>
                                        <p:tgtEl>
                                          <p:spTgt spid="98313"/>
                                        </p:tgtEl>
                                        <p:attrNameLst>
                                          <p:attrName>ppt_x</p:attrName>
                                        </p:attrNameLst>
                                      </p:cBhvr>
                                      <p:tavLst>
                                        <p:tav tm="0">
                                          <p:val>
                                            <p:strVal val="#ppt_x"/>
                                          </p:val>
                                        </p:tav>
                                        <p:tav tm="100000">
                                          <p:val>
                                            <p:strVal val="#ppt_x"/>
                                          </p:val>
                                        </p:tav>
                                      </p:tavLst>
                                    </p:anim>
                                    <p:anim calcmode="lin" valueType="num">
                                      <p:cBhvr additive="base">
                                        <p:cTn id="24" dur="500" fill="hold"/>
                                        <p:tgtEl>
                                          <p:spTgt spid="983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8314"/>
                                        </p:tgtEl>
                                        <p:attrNameLst>
                                          <p:attrName>style.visibility</p:attrName>
                                        </p:attrNameLst>
                                      </p:cBhvr>
                                      <p:to>
                                        <p:strVal val="visible"/>
                                      </p:to>
                                    </p:set>
                                    <p:anim calcmode="lin" valueType="num">
                                      <p:cBhvr additive="base">
                                        <p:cTn id="27" dur="500" fill="hold"/>
                                        <p:tgtEl>
                                          <p:spTgt spid="98314"/>
                                        </p:tgtEl>
                                        <p:attrNameLst>
                                          <p:attrName>ppt_x</p:attrName>
                                        </p:attrNameLst>
                                      </p:cBhvr>
                                      <p:tavLst>
                                        <p:tav tm="0">
                                          <p:val>
                                            <p:strVal val="#ppt_x"/>
                                          </p:val>
                                        </p:tav>
                                        <p:tav tm="100000">
                                          <p:val>
                                            <p:strVal val="#ppt_x"/>
                                          </p:val>
                                        </p:tav>
                                      </p:tavLst>
                                    </p:anim>
                                    <p:anim calcmode="lin" valueType="num">
                                      <p:cBhvr additive="base">
                                        <p:cTn id="28" dur="500" fill="hold"/>
                                        <p:tgtEl>
                                          <p:spTgt spid="983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8315"/>
                                        </p:tgtEl>
                                        <p:attrNameLst>
                                          <p:attrName>style.visibility</p:attrName>
                                        </p:attrNameLst>
                                      </p:cBhvr>
                                      <p:to>
                                        <p:strVal val="visible"/>
                                      </p:to>
                                    </p:set>
                                    <p:anim calcmode="lin" valueType="num">
                                      <p:cBhvr additive="base">
                                        <p:cTn id="31" dur="500" fill="hold"/>
                                        <p:tgtEl>
                                          <p:spTgt spid="98315"/>
                                        </p:tgtEl>
                                        <p:attrNameLst>
                                          <p:attrName>ppt_x</p:attrName>
                                        </p:attrNameLst>
                                      </p:cBhvr>
                                      <p:tavLst>
                                        <p:tav tm="0">
                                          <p:val>
                                            <p:strVal val="#ppt_x"/>
                                          </p:val>
                                        </p:tav>
                                        <p:tav tm="100000">
                                          <p:val>
                                            <p:strVal val="#ppt_x"/>
                                          </p:val>
                                        </p:tav>
                                      </p:tavLst>
                                    </p:anim>
                                    <p:anim calcmode="lin" valueType="num">
                                      <p:cBhvr additive="base">
                                        <p:cTn id="32" dur="500" fill="hold"/>
                                        <p:tgtEl>
                                          <p:spTgt spid="98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9" grpId="0"/>
      <p:bldP spid="98310" grpId="0"/>
      <p:bldP spid="983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B98AC521-A8AF-4821-919F-1F6F32B2F28E}"/>
              </a:ext>
            </a:extLst>
          </p:cNvPr>
          <p:cNvSpPr>
            <a:spLocks noGrp="1"/>
          </p:cNvSpPr>
          <p:nvPr>
            <p:ph type="title"/>
          </p:nvPr>
        </p:nvSpPr>
        <p:spPr>
          <a:xfrm>
            <a:off x="457632" y="274638"/>
            <a:ext cx="8228736" cy="706437"/>
          </a:xfrm>
        </p:spPr>
        <p:txBody>
          <a:bodyPr/>
          <a:lstStyle/>
          <a:p>
            <a:r>
              <a:rPr lang="zh-CN" altLang="en-US"/>
              <a:t>滚动和摩擦</a:t>
            </a:r>
            <a:r>
              <a:rPr lang="en-US" altLang="zh-CN"/>
              <a:t>—</a:t>
            </a:r>
            <a:r>
              <a:rPr lang="zh-CN" altLang="en-US"/>
              <a:t>纯滚动</a:t>
            </a:r>
          </a:p>
        </p:txBody>
      </p:sp>
      <p:pic>
        <p:nvPicPr>
          <p:cNvPr id="4100" name="图片 7">
            <a:extLst>
              <a:ext uri="{FF2B5EF4-FFF2-40B4-BE49-F238E27FC236}">
                <a16:creationId xmlns:a16="http://schemas.microsoft.com/office/drawing/2014/main" id="{E8BFEC63-2DBB-4A0E-BF50-7F03C2312B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1382" y="1196979"/>
            <a:ext cx="3582612"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矩形 6">
            <a:extLst>
              <a:ext uri="{FF2B5EF4-FFF2-40B4-BE49-F238E27FC236}">
                <a16:creationId xmlns:a16="http://schemas.microsoft.com/office/drawing/2014/main" id="{2DF86589-992B-41DC-89C5-E3DC5DF3CF3C}"/>
              </a:ext>
            </a:extLst>
          </p:cNvPr>
          <p:cNvSpPr>
            <a:spLocks noChangeArrowheads="1"/>
          </p:cNvSpPr>
          <p:nvPr/>
        </p:nvSpPr>
        <p:spPr bwMode="auto">
          <a:xfrm>
            <a:off x="435409" y="1116032"/>
            <a:ext cx="4571520" cy="11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dirty="0">
                <a:solidFill>
                  <a:srgbClr val="0000FF"/>
                </a:solidFill>
              </a:rPr>
              <a:t>例</a:t>
            </a:r>
            <a:r>
              <a:rPr lang="en-US" altLang="zh-CN" sz="2400" dirty="0">
                <a:solidFill>
                  <a:srgbClr val="0000FF"/>
                </a:solidFill>
              </a:rPr>
              <a:t>5-9 </a:t>
            </a:r>
            <a:r>
              <a:rPr lang="zh-CN" altLang="en-US" sz="2400" b="0" dirty="0">
                <a:solidFill>
                  <a:srgbClr val="000000"/>
                </a:solidFill>
                <a:latin typeface="Times New Roman" panose="02020603050405020304" pitchFamily="18" charset="0"/>
                <a:cs typeface="Times New Roman" panose="02020603050405020304" pitchFamily="18" charset="0"/>
              </a:rPr>
              <a:t>均匀分布的轮子在水平地面上做纯滚动，圆心处受力为</a:t>
            </a:r>
            <a:r>
              <a:rPr lang="en-US" altLang="zh-CN" sz="2400" b="0" dirty="0">
                <a:solidFill>
                  <a:srgbClr val="000000"/>
                </a:solidFill>
                <a:latin typeface="Times New Roman" panose="02020603050405020304" pitchFamily="18" charset="0"/>
                <a:cs typeface="Times New Roman" panose="02020603050405020304" pitchFamily="18" charset="0"/>
              </a:rPr>
              <a:t>F</a:t>
            </a:r>
            <a:r>
              <a:rPr lang="zh-CN" altLang="en-US" sz="2400" b="0" dirty="0">
                <a:solidFill>
                  <a:srgbClr val="000000"/>
                </a:solidFill>
                <a:latin typeface="Times New Roman" panose="02020603050405020304" pitchFamily="18" charset="0"/>
                <a:cs typeface="Times New Roman" panose="02020603050405020304" pitchFamily="18" charset="0"/>
              </a:rPr>
              <a:t>，求接触点受到的摩擦力和方向。</a:t>
            </a:r>
          </a:p>
        </p:txBody>
      </p:sp>
      <p:sp>
        <p:nvSpPr>
          <p:cNvPr id="4102" name="矩形 6">
            <a:extLst>
              <a:ext uri="{FF2B5EF4-FFF2-40B4-BE49-F238E27FC236}">
                <a16:creationId xmlns:a16="http://schemas.microsoft.com/office/drawing/2014/main" id="{15E13873-3D81-4E05-A052-0A6541701678}"/>
              </a:ext>
            </a:extLst>
          </p:cNvPr>
          <p:cNvSpPr>
            <a:spLocks noChangeArrowheads="1"/>
          </p:cNvSpPr>
          <p:nvPr/>
        </p:nvSpPr>
        <p:spPr bwMode="auto">
          <a:xfrm>
            <a:off x="416361" y="2387603"/>
            <a:ext cx="4571520" cy="14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解：纯滚动时候轮和地面接触点相对不动，接触点</a:t>
            </a:r>
            <a:r>
              <a:rPr lang="en-US" altLang="zh-CN" sz="2400" b="0">
                <a:solidFill>
                  <a:srgbClr val="000000"/>
                </a:solidFill>
                <a:latin typeface="Times New Roman" panose="02020603050405020304" pitchFamily="18" charset="0"/>
                <a:cs typeface="Times New Roman" panose="02020603050405020304" pitchFamily="18" charset="0"/>
              </a:rPr>
              <a:t>A</a:t>
            </a:r>
            <a:r>
              <a:rPr lang="zh-CN" altLang="en-US" sz="2400" b="0">
                <a:solidFill>
                  <a:srgbClr val="000000"/>
                </a:solidFill>
                <a:latin typeface="Times New Roman" panose="02020603050405020304" pitchFamily="18" charset="0"/>
                <a:cs typeface="Times New Roman" panose="02020603050405020304" pitchFamily="18" charset="0"/>
              </a:rPr>
              <a:t>为瞬时不动的中心，即瞬心。对</a:t>
            </a:r>
            <a:r>
              <a:rPr lang="en-US" altLang="zh-CN" sz="2400" b="0">
                <a:solidFill>
                  <a:srgbClr val="000000"/>
                </a:solidFill>
                <a:latin typeface="Times New Roman" panose="02020603050405020304" pitchFamily="18" charset="0"/>
                <a:cs typeface="Times New Roman" panose="02020603050405020304" pitchFamily="18" charset="0"/>
              </a:rPr>
              <a:t>A</a:t>
            </a:r>
            <a:r>
              <a:rPr lang="zh-CN" altLang="en-US" sz="2400" b="0">
                <a:solidFill>
                  <a:srgbClr val="000000"/>
                </a:solidFill>
                <a:latin typeface="Times New Roman" panose="02020603050405020304" pitchFamily="18" charset="0"/>
                <a:cs typeface="Times New Roman" panose="02020603050405020304" pitchFamily="18" charset="0"/>
              </a:rPr>
              <a:t>点列出转动方程：</a:t>
            </a:r>
          </a:p>
        </p:txBody>
      </p:sp>
      <p:graphicFrame>
        <p:nvGraphicFramePr>
          <p:cNvPr id="11" name="对象 10">
            <a:extLst>
              <a:ext uri="{FF2B5EF4-FFF2-40B4-BE49-F238E27FC236}">
                <a16:creationId xmlns:a16="http://schemas.microsoft.com/office/drawing/2014/main" id="{364915AB-E663-463D-93B4-D9D76908DEC3}"/>
              </a:ext>
            </a:extLst>
          </p:cNvPr>
          <p:cNvGraphicFramePr>
            <a:graphicFrameLocks noChangeAspect="1"/>
          </p:cNvGraphicFramePr>
          <p:nvPr/>
        </p:nvGraphicFramePr>
        <p:xfrm>
          <a:off x="900498" y="3868742"/>
          <a:ext cx="2879423" cy="795337"/>
        </p:xfrm>
        <a:graphic>
          <a:graphicData uri="http://schemas.openxmlformats.org/presentationml/2006/ole">
            <mc:AlternateContent xmlns:mc="http://schemas.openxmlformats.org/markup-compatibility/2006">
              <mc:Choice xmlns:v="urn:schemas-microsoft-com:vml" Requires="v">
                <p:oleObj spid="_x0000_s184467" name="Equation" r:id="rId4" imgW="1409088" imgH="393529" progId="Equation.DSMT4">
                  <p:embed/>
                </p:oleObj>
              </mc:Choice>
              <mc:Fallback>
                <p:oleObj name="Equation" r:id="rId4" imgW="1409088"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498" y="3868742"/>
                        <a:ext cx="2879423"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a:extLst>
              <a:ext uri="{FF2B5EF4-FFF2-40B4-BE49-F238E27FC236}">
                <a16:creationId xmlns:a16="http://schemas.microsoft.com/office/drawing/2014/main" id="{54F36547-6A24-4166-86FC-590A2A90A4D5}"/>
              </a:ext>
            </a:extLst>
          </p:cNvPr>
          <p:cNvGraphicFramePr>
            <a:graphicFrameLocks noChangeAspect="1"/>
          </p:cNvGraphicFramePr>
          <p:nvPr/>
        </p:nvGraphicFramePr>
        <p:xfrm>
          <a:off x="4305328" y="3868742"/>
          <a:ext cx="1634954" cy="795337"/>
        </p:xfrm>
        <a:graphic>
          <a:graphicData uri="http://schemas.openxmlformats.org/presentationml/2006/ole">
            <mc:AlternateContent xmlns:mc="http://schemas.openxmlformats.org/markup-compatibility/2006">
              <mc:Choice xmlns:v="urn:schemas-microsoft-com:vml" Requires="v">
                <p:oleObj spid="_x0000_s184468" name="Equation" r:id="rId6" imgW="799753" imgH="393529" progId="Equation.DSMT4">
                  <p:embed/>
                </p:oleObj>
              </mc:Choice>
              <mc:Fallback>
                <p:oleObj name="Equation" r:id="rId6" imgW="799753"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328" y="3868742"/>
                        <a:ext cx="1634954"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对象 13">
            <a:extLst>
              <a:ext uri="{FF2B5EF4-FFF2-40B4-BE49-F238E27FC236}">
                <a16:creationId xmlns:a16="http://schemas.microsoft.com/office/drawing/2014/main" id="{84C6103F-173A-426A-9C16-FD8567F5694D}"/>
              </a:ext>
            </a:extLst>
          </p:cNvPr>
          <p:cNvGraphicFramePr>
            <a:graphicFrameLocks noChangeAspect="1"/>
          </p:cNvGraphicFramePr>
          <p:nvPr/>
        </p:nvGraphicFramePr>
        <p:xfrm>
          <a:off x="4824386" y="4613275"/>
          <a:ext cx="1946071" cy="795338"/>
        </p:xfrm>
        <a:graphic>
          <a:graphicData uri="http://schemas.openxmlformats.org/presentationml/2006/ole">
            <mc:AlternateContent xmlns:mc="http://schemas.openxmlformats.org/markup-compatibility/2006">
              <mc:Choice xmlns:v="urn:schemas-microsoft-com:vml" Requires="v">
                <p:oleObj spid="_x0000_s184469" name="Equation" r:id="rId8" imgW="952087" imgH="393529" progId="Equation.DSMT4">
                  <p:embed/>
                </p:oleObj>
              </mc:Choice>
              <mc:Fallback>
                <p:oleObj name="Equation" r:id="rId8" imgW="952087"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4386" y="4613275"/>
                        <a:ext cx="1946071"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6" name="矩形 6">
            <a:extLst>
              <a:ext uri="{FF2B5EF4-FFF2-40B4-BE49-F238E27FC236}">
                <a16:creationId xmlns:a16="http://schemas.microsoft.com/office/drawing/2014/main" id="{393BBD44-6D80-4966-A9AA-B6438BB1615C}"/>
              </a:ext>
            </a:extLst>
          </p:cNvPr>
          <p:cNvSpPr>
            <a:spLocks noChangeArrowheads="1"/>
          </p:cNvSpPr>
          <p:nvPr/>
        </p:nvSpPr>
        <p:spPr bwMode="auto">
          <a:xfrm>
            <a:off x="468745" y="5326063"/>
            <a:ext cx="4571520"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质心受力方程：</a:t>
            </a:r>
          </a:p>
        </p:txBody>
      </p:sp>
      <p:graphicFrame>
        <p:nvGraphicFramePr>
          <p:cNvPr id="16" name="对象 15">
            <a:extLst>
              <a:ext uri="{FF2B5EF4-FFF2-40B4-BE49-F238E27FC236}">
                <a16:creationId xmlns:a16="http://schemas.microsoft.com/office/drawing/2014/main" id="{C149B88C-5E9B-44F0-B140-3E29D5B4A414}"/>
              </a:ext>
            </a:extLst>
          </p:cNvPr>
          <p:cNvGraphicFramePr>
            <a:graphicFrameLocks noChangeAspect="1"/>
          </p:cNvGraphicFramePr>
          <p:nvPr/>
        </p:nvGraphicFramePr>
        <p:xfrm>
          <a:off x="1071931" y="5684840"/>
          <a:ext cx="2412747" cy="796925"/>
        </p:xfrm>
        <a:graphic>
          <a:graphicData uri="http://schemas.openxmlformats.org/presentationml/2006/ole">
            <mc:AlternateContent xmlns:mc="http://schemas.openxmlformats.org/markup-compatibility/2006">
              <mc:Choice xmlns:v="urn:schemas-microsoft-com:vml" Requires="v">
                <p:oleObj spid="_x0000_s184470" name="Equation" r:id="rId10" imgW="1180588" imgH="393529" progId="Equation.DSMT4">
                  <p:embed/>
                </p:oleObj>
              </mc:Choice>
              <mc:Fallback>
                <p:oleObj name="Equation" r:id="rId10" imgW="1180588"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1931" y="5684840"/>
                        <a:ext cx="241274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a:extLst>
              <a:ext uri="{FF2B5EF4-FFF2-40B4-BE49-F238E27FC236}">
                <a16:creationId xmlns:a16="http://schemas.microsoft.com/office/drawing/2014/main" id="{016982CA-FB01-409C-8F4A-49075B40C252}"/>
              </a:ext>
            </a:extLst>
          </p:cNvPr>
          <p:cNvGraphicFramePr>
            <a:graphicFrameLocks noChangeAspect="1"/>
          </p:cNvGraphicFramePr>
          <p:nvPr/>
        </p:nvGraphicFramePr>
        <p:xfrm>
          <a:off x="3791033" y="5664200"/>
          <a:ext cx="1660350" cy="796925"/>
        </p:xfrm>
        <a:graphic>
          <a:graphicData uri="http://schemas.openxmlformats.org/presentationml/2006/ole">
            <mc:AlternateContent xmlns:mc="http://schemas.openxmlformats.org/markup-compatibility/2006">
              <mc:Choice xmlns:v="urn:schemas-microsoft-com:vml" Requires="v">
                <p:oleObj spid="_x0000_s184471" name="Equation" r:id="rId12" imgW="812447" imgH="393529" progId="Equation.DSMT4">
                  <p:embed/>
                </p:oleObj>
              </mc:Choice>
              <mc:Fallback>
                <p:oleObj name="Equation" r:id="rId12" imgW="812447"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1033" y="5664200"/>
                        <a:ext cx="16603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9" name="矩形 6">
            <a:extLst>
              <a:ext uri="{FF2B5EF4-FFF2-40B4-BE49-F238E27FC236}">
                <a16:creationId xmlns:a16="http://schemas.microsoft.com/office/drawing/2014/main" id="{AD55ECDE-261F-49BC-BD18-E22DBABE2424}"/>
              </a:ext>
            </a:extLst>
          </p:cNvPr>
          <p:cNvSpPr>
            <a:spLocks noChangeArrowheads="1"/>
          </p:cNvSpPr>
          <p:nvPr/>
        </p:nvSpPr>
        <p:spPr bwMode="auto">
          <a:xfrm>
            <a:off x="6079971" y="5792788"/>
            <a:ext cx="2306396"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即 </a:t>
            </a:r>
            <a:r>
              <a:rPr lang="en-US" altLang="zh-CN" sz="2400" b="0" i="1">
                <a:solidFill>
                  <a:srgbClr val="000000"/>
                </a:solidFill>
                <a:latin typeface="Times New Roman" panose="02020603050405020304" pitchFamily="18" charset="0"/>
                <a:cs typeface="Times New Roman" panose="02020603050405020304" pitchFamily="18" charset="0"/>
              </a:rPr>
              <a:t>f </a:t>
            </a:r>
            <a:r>
              <a:rPr lang="zh-CN" altLang="en-US" sz="2400" b="0">
                <a:solidFill>
                  <a:srgbClr val="000000"/>
                </a:solidFill>
                <a:latin typeface="Times New Roman" panose="02020603050405020304" pitchFamily="18" charset="0"/>
                <a:cs typeface="Times New Roman" panose="02020603050405020304" pitchFamily="18" charset="0"/>
              </a:rPr>
              <a:t>与 </a:t>
            </a:r>
            <a:r>
              <a:rPr lang="en-US" altLang="zh-CN" sz="2400" b="0" i="1">
                <a:solidFill>
                  <a:srgbClr val="000000"/>
                </a:solidFill>
                <a:latin typeface="Times New Roman" panose="02020603050405020304" pitchFamily="18" charset="0"/>
                <a:cs typeface="Times New Roman" panose="02020603050405020304" pitchFamily="18" charset="0"/>
              </a:rPr>
              <a:t>F </a:t>
            </a:r>
            <a:r>
              <a:rPr lang="zh-CN" altLang="en-US" sz="2400" b="0">
                <a:solidFill>
                  <a:srgbClr val="000000"/>
                </a:solidFill>
                <a:latin typeface="Times New Roman" panose="02020603050405020304" pitchFamily="18" charset="0"/>
                <a:cs typeface="Times New Roman" panose="02020603050405020304" pitchFamily="18" charset="0"/>
              </a:rPr>
              <a:t>反向</a:t>
            </a:r>
          </a:p>
        </p:txBody>
      </p:sp>
      <p:sp>
        <p:nvSpPr>
          <p:cNvPr id="4110" name="矩形 6">
            <a:extLst>
              <a:ext uri="{FF2B5EF4-FFF2-40B4-BE49-F238E27FC236}">
                <a16:creationId xmlns:a16="http://schemas.microsoft.com/office/drawing/2014/main" id="{D852F4B9-13FE-41B1-A061-C731B2AF5CB4}"/>
              </a:ext>
            </a:extLst>
          </p:cNvPr>
          <p:cNvSpPr>
            <a:spLocks noChangeArrowheads="1"/>
          </p:cNvSpPr>
          <p:nvPr/>
        </p:nvSpPr>
        <p:spPr bwMode="auto">
          <a:xfrm>
            <a:off x="468745" y="4756150"/>
            <a:ext cx="4571520"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由几何关系得到质心加速度：</a:t>
            </a:r>
          </a:p>
        </p:txBody>
      </p:sp>
    </p:spTree>
    <p:extLst>
      <p:ext uri="{BB962C8B-B14F-4D97-AF65-F5344CB8AC3E}">
        <p14:creationId xmlns:p14="http://schemas.microsoft.com/office/powerpoint/2010/main" val="403266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106"/>
                                        </p:tgtEl>
                                        <p:attrNameLst>
                                          <p:attrName>style.visibility</p:attrName>
                                        </p:attrNameLst>
                                      </p:cBhvr>
                                      <p:to>
                                        <p:strVal val="visible"/>
                                      </p:to>
                                    </p:set>
                                    <p:anim calcmode="lin" valueType="num">
                                      <p:cBhvr additive="base">
                                        <p:cTn id="19" dur="500" fill="hold"/>
                                        <p:tgtEl>
                                          <p:spTgt spid="4106"/>
                                        </p:tgtEl>
                                        <p:attrNameLst>
                                          <p:attrName>ppt_x</p:attrName>
                                        </p:attrNameLst>
                                      </p:cBhvr>
                                      <p:tavLst>
                                        <p:tav tm="0">
                                          <p:val>
                                            <p:strVal val="#ppt_x"/>
                                          </p:val>
                                        </p:tav>
                                        <p:tav tm="100000">
                                          <p:val>
                                            <p:strVal val="#ppt_x"/>
                                          </p:val>
                                        </p:tav>
                                      </p:tavLst>
                                    </p:anim>
                                    <p:anim calcmode="lin" valueType="num">
                                      <p:cBhvr additive="base">
                                        <p:cTn id="20" dur="500" fill="hold"/>
                                        <p:tgtEl>
                                          <p:spTgt spid="410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09"/>
                                        </p:tgtEl>
                                        <p:attrNameLst>
                                          <p:attrName>style.visibility</p:attrName>
                                        </p:attrNameLst>
                                      </p:cBhvr>
                                      <p:to>
                                        <p:strVal val="visible"/>
                                      </p:to>
                                    </p:set>
                                    <p:anim calcmode="lin" valueType="num">
                                      <p:cBhvr additive="base">
                                        <p:cTn id="31" dur="500" fill="hold"/>
                                        <p:tgtEl>
                                          <p:spTgt spid="4109"/>
                                        </p:tgtEl>
                                        <p:attrNameLst>
                                          <p:attrName>ppt_x</p:attrName>
                                        </p:attrNameLst>
                                      </p:cBhvr>
                                      <p:tavLst>
                                        <p:tav tm="0">
                                          <p:val>
                                            <p:strVal val="#ppt_x"/>
                                          </p:val>
                                        </p:tav>
                                        <p:tav tm="100000">
                                          <p:val>
                                            <p:strVal val="#ppt_x"/>
                                          </p:val>
                                        </p:tav>
                                      </p:tavLst>
                                    </p:anim>
                                    <p:anim calcmode="lin" valueType="num">
                                      <p:cBhvr additive="base">
                                        <p:cTn id="32" dur="500" fill="hold"/>
                                        <p:tgtEl>
                                          <p:spTgt spid="410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10"/>
                                        </p:tgtEl>
                                        <p:attrNameLst>
                                          <p:attrName>style.visibility</p:attrName>
                                        </p:attrNameLst>
                                      </p:cBhvr>
                                      <p:to>
                                        <p:strVal val="visible"/>
                                      </p:to>
                                    </p:set>
                                    <p:anim calcmode="lin" valueType="num">
                                      <p:cBhvr additive="base">
                                        <p:cTn id="35" dur="500" fill="hold"/>
                                        <p:tgtEl>
                                          <p:spTgt spid="4110"/>
                                        </p:tgtEl>
                                        <p:attrNameLst>
                                          <p:attrName>ppt_x</p:attrName>
                                        </p:attrNameLst>
                                      </p:cBhvr>
                                      <p:tavLst>
                                        <p:tav tm="0">
                                          <p:val>
                                            <p:strVal val="#ppt_x"/>
                                          </p:val>
                                        </p:tav>
                                        <p:tav tm="100000">
                                          <p:val>
                                            <p:strVal val="#ppt_x"/>
                                          </p:val>
                                        </p:tav>
                                      </p:tavLst>
                                    </p:anim>
                                    <p:anim calcmode="lin" valueType="num">
                                      <p:cBhvr additive="base">
                                        <p:cTn id="36" dur="500" fill="hold"/>
                                        <p:tgtEl>
                                          <p:spTgt spid="4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p:bldP spid="4109" grpId="0"/>
      <p:bldP spid="4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476250" y="1214443"/>
            <a:ext cx="31432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2000">
                <a:solidFill>
                  <a:srgbClr val="FF0000"/>
                </a:solidFill>
                <a:latin typeface="宋体" pitchFamily="2" charset="-122"/>
              </a:rPr>
              <a:t>▲ </a:t>
            </a:r>
            <a:r>
              <a:rPr lang="zh-CN" altLang="en-US" sz="3200">
                <a:solidFill>
                  <a:srgbClr val="0000FF"/>
                </a:solidFill>
              </a:rPr>
              <a:t>定轴转动：</a:t>
            </a:r>
          </a:p>
        </p:txBody>
      </p:sp>
      <p:sp>
        <p:nvSpPr>
          <p:cNvPr id="5123" name="Text Box 3"/>
          <p:cNvSpPr txBox="1">
            <a:spLocks noChangeArrowheads="1"/>
          </p:cNvSpPr>
          <p:nvPr/>
        </p:nvSpPr>
        <p:spPr bwMode="auto">
          <a:xfrm>
            <a:off x="819150" y="1790700"/>
            <a:ext cx="8801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sz="3200"/>
              <a:t>且各圆心都在同一条固定的直线（转轴）上。</a:t>
            </a:r>
            <a:endParaRPr lang="zh-CN" altLang="en-US" sz="3200" b="0"/>
          </a:p>
        </p:txBody>
      </p:sp>
      <p:sp>
        <p:nvSpPr>
          <p:cNvPr id="5124" name="Text Box 4"/>
          <p:cNvSpPr txBox="1">
            <a:spLocks noChangeArrowheads="1"/>
          </p:cNvSpPr>
          <p:nvPr/>
        </p:nvSpPr>
        <p:spPr bwMode="auto">
          <a:xfrm>
            <a:off x="514350" y="2357438"/>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2000">
                <a:solidFill>
                  <a:srgbClr val="FF0000"/>
                </a:solidFill>
                <a:latin typeface="宋体" pitchFamily="2" charset="-122"/>
              </a:rPr>
              <a:t>▲ </a:t>
            </a:r>
            <a:r>
              <a:rPr lang="zh-CN" altLang="en-US" sz="3200">
                <a:solidFill>
                  <a:srgbClr val="0000FF"/>
                </a:solidFill>
              </a:rPr>
              <a:t>定点转动：</a:t>
            </a:r>
          </a:p>
        </p:txBody>
      </p:sp>
      <p:sp>
        <p:nvSpPr>
          <p:cNvPr id="5125" name="Text Box 5"/>
          <p:cNvSpPr txBox="1">
            <a:spLocks noChangeArrowheads="1"/>
          </p:cNvSpPr>
          <p:nvPr/>
        </p:nvSpPr>
        <p:spPr bwMode="auto">
          <a:xfrm>
            <a:off x="857253" y="3000375"/>
            <a:ext cx="86487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15000"/>
              </a:lnSpc>
            </a:pPr>
            <a:r>
              <a:rPr lang="zh-CN" altLang="en-US" sz="3200"/>
              <a:t>整个刚体绕过该定点的某一瞬时轴线转动。</a:t>
            </a:r>
            <a:endParaRPr lang="zh-CN" altLang="en-US" sz="3200" b="0"/>
          </a:p>
        </p:txBody>
      </p:sp>
      <p:sp>
        <p:nvSpPr>
          <p:cNvPr id="5133" name="Rectangle 13"/>
          <p:cNvSpPr>
            <a:spLocks noChangeArrowheads="1"/>
          </p:cNvSpPr>
          <p:nvPr/>
        </p:nvSpPr>
        <p:spPr bwMode="auto">
          <a:xfrm>
            <a:off x="2955942" y="1225550"/>
            <a:ext cx="6188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t>运动中各质元均做圆周运动，</a:t>
            </a:r>
          </a:p>
        </p:txBody>
      </p:sp>
      <p:sp>
        <p:nvSpPr>
          <p:cNvPr id="5134" name="Rectangle 14"/>
          <p:cNvSpPr>
            <a:spLocks noChangeArrowheads="1"/>
          </p:cNvSpPr>
          <p:nvPr/>
        </p:nvSpPr>
        <p:spPr bwMode="auto">
          <a:xfrm>
            <a:off x="2803525" y="2387601"/>
            <a:ext cx="68373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t>运动中刚体上只有一点固定不动，</a:t>
            </a:r>
          </a:p>
        </p:txBody>
      </p:sp>
      <p:sp>
        <p:nvSpPr>
          <p:cNvPr id="16" name="Text Box 9"/>
          <p:cNvSpPr txBox="1">
            <a:spLocks noChangeArrowheads="1"/>
          </p:cNvSpPr>
          <p:nvPr/>
        </p:nvSpPr>
        <p:spPr bwMode="auto">
          <a:xfrm>
            <a:off x="166688" y="539750"/>
            <a:ext cx="190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sz="3200">
                <a:solidFill>
                  <a:srgbClr val="0000FF"/>
                </a:solidFill>
              </a:rPr>
              <a:t>◆转动</a:t>
            </a:r>
            <a:r>
              <a:rPr lang="en-US" altLang="zh-CN" sz="3200">
                <a:solidFill>
                  <a:srgbClr val="0000FF"/>
                </a:solidFill>
              </a:rPr>
              <a:t>:</a:t>
            </a:r>
            <a:endParaRPr lang="zh-CN" altLang="en-US" sz="3200" b="0"/>
          </a:p>
        </p:txBody>
      </p:sp>
      <p:sp>
        <p:nvSpPr>
          <p:cNvPr id="17" name="Text Box 10"/>
          <p:cNvSpPr txBox="1">
            <a:spLocks noChangeArrowheads="1"/>
          </p:cNvSpPr>
          <p:nvPr/>
        </p:nvSpPr>
        <p:spPr bwMode="auto">
          <a:xfrm>
            <a:off x="1357313" y="500063"/>
            <a:ext cx="75819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lnSpc>
                <a:spcPct val="120000"/>
              </a:lnSpc>
            </a:pPr>
            <a:r>
              <a:rPr lang="en-US" altLang="zh-CN" sz="3200">
                <a:solidFill>
                  <a:srgbClr val="000000"/>
                </a:solidFill>
              </a:rPr>
              <a:t>    </a:t>
            </a:r>
            <a:r>
              <a:rPr lang="zh-CN" altLang="en-US" sz="3200">
                <a:solidFill>
                  <a:srgbClr val="000000"/>
                </a:solidFill>
              </a:rPr>
              <a:t>可分为</a:t>
            </a:r>
            <a:r>
              <a:rPr lang="zh-CN" altLang="en-US" sz="3200">
                <a:solidFill>
                  <a:srgbClr val="0000FF"/>
                </a:solidFill>
              </a:rPr>
              <a:t>定轴转动</a:t>
            </a:r>
            <a:r>
              <a:rPr lang="zh-CN" altLang="en-US" sz="3200"/>
              <a:t>和</a:t>
            </a:r>
            <a:r>
              <a:rPr lang="zh-CN" altLang="en-US" sz="3200">
                <a:solidFill>
                  <a:srgbClr val="0000FF"/>
                </a:solidFill>
              </a:rPr>
              <a:t>定点转动。</a:t>
            </a:r>
          </a:p>
        </p:txBody>
      </p:sp>
      <p:pic>
        <p:nvPicPr>
          <p:cNvPr id="66570" name="Picture 10" descr="D:\我的文档\桌面\images.jpg"/>
          <p:cNvPicPr>
            <a:picLocks noChangeAspect="1" noChangeArrowheads="1"/>
          </p:cNvPicPr>
          <p:nvPr/>
        </p:nvPicPr>
        <p:blipFill>
          <a:blip r:embed="rId2">
            <a:extLst>
              <a:ext uri="{28A0092B-C50C-407E-A947-70E740481C1C}">
                <a14:useLocalDpi xmlns:a14="http://schemas.microsoft.com/office/drawing/2010/main" val="0"/>
              </a:ext>
            </a:extLst>
          </a:blip>
          <a:srcRect l="7895" t="22772" r="10526" b="17194"/>
          <a:stretch>
            <a:fillRect/>
          </a:stretch>
        </p:blipFill>
        <p:spPr bwMode="auto">
          <a:xfrm>
            <a:off x="1500188" y="4143375"/>
            <a:ext cx="2214562" cy="20716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11" descr="D:\我的文档\桌面\images.jpg"/>
          <p:cNvPicPr>
            <a:picLocks noChangeAspect="1" noChangeArrowheads="1"/>
          </p:cNvPicPr>
          <p:nvPr/>
        </p:nvPicPr>
        <p:blipFill>
          <a:blip r:embed="rId3">
            <a:extLst>
              <a:ext uri="{28A0092B-C50C-407E-A947-70E740481C1C}">
                <a14:useLocalDpi xmlns:a14="http://schemas.microsoft.com/office/drawing/2010/main" val="0"/>
              </a:ext>
            </a:extLst>
          </a:blip>
          <a:srcRect l="6917" r="14693"/>
          <a:stretch>
            <a:fillRect/>
          </a:stretch>
        </p:blipFill>
        <p:spPr bwMode="auto">
          <a:xfrm>
            <a:off x="4143378" y="4141791"/>
            <a:ext cx="2428875" cy="20732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3" name="直接连接符 12"/>
          <p:cNvCxnSpPr>
            <a:cxnSpLocks noChangeShapeType="1"/>
          </p:cNvCxnSpPr>
          <p:nvPr/>
        </p:nvCxnSpPr>
        <p:spPr bwMode="auto">
          <a:xfrm rot="5400000">
            <a:off x="1607344" y="4393407"/>
            <a:ext cx="2857500" cy="1643062"/>
          </a:xfrm>
          <a:prstGeom prst="line">
            <a:avLst/>
          </a:prstGeom>
          <a:noFill/>
          <a:ln w="57150" algn="ctr">
            <a:solidFill>
              <a:schemeClr val="tx1"/>
            </a:solidFill>
            <a:round/>
            <a:headEnd/>
            <a:tailEnd/>
          </a:ln>
          <a:extLst>
            <a:ext uri="{909E8E84-426E-40DD-AFC4-6F175D3DCCD1}">
              <a14:hiddenFill xmlns:a14="http://schemas.microsoft.com/office/drawing/2010/main">
                <a:noFill/>
              </a14:hiddenFill>
            </a:ext>
          </a:extLst>
        </p:spPr>
      </p:cxnSp>
      <p:sp>
        <p:nvSpPr>
          <p:cNvPr id="15" name="矩形 14"/>
          <p:cNvSpPr>
            <a:spLocks noChangeArrowheads="1"/>
          </p:cNvSpPr>
          <p:nvPr/>
        </p:nvSpPr>
        <p:spPr bwMode="auto">
          <a:xfrm>
            <a:off x="2224100" y="6292856"/>
            <a:ext cx="1266352"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a:t>瞬时轴</a:t>
            </a:r>
          </a:p>
        </p:txBody>
      </p:sp>
    </p:spTree>
    <p:extLst>
      <p:ext uri="{BB962C8B-B14F-4D97-AF65-F5344CB8AC3E}">
        <p14:creationId xmlns:p14="http://schemas.microsoft.com/office/powerpoint/2010/main" val="10902022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
                                        <p:tgtEl>
                                          <p:spTgt spid="51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34"/>
                                        </p:tgtEl>
                                        <p:attrNameLst>
                                          <p:attrName>style.visibility</p:attrName>
                                        </p:attrNameLst>
                                      </p:cBhvr>
                                      <p:to>
                                        <p:strVal val="visible"/>
                                      </p:to>
                                    </p:set>
                                    <p:animEffect transition="in" filter="wipe(left)">
                                      <p:cBhvr>
                                        <p:cTn id="12" dur="500"/>
                                        <p:tgtEl>
                                          <p:spTgt spid="51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wipe(left)">
                                      <p:cBhvr>
                                        <p:cTn id="1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5" grpId="0" autoUpdateAnimBg="0"/>
      <p:bldP spid="5134"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5">
            <a:extLst>
              <a:ext uri="{FF2B5EF4-FFF2-40B4-BE49-F238E27FC236}">
                <a16:creationId xmlns:a16="http://schemas.microsoft.com/office/drawing/2014/main" id="{1AEA29DA-D425-4D81-B6B8-9E4F1590A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509" y="476269"/>
            <a:ext cx="3171492"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矩形 6">
            <a:extLst>
              <a:ext uri="{FF2B5EF4-FFF2-40B4-BE49-F238E27FC236}">
                <a16:creationId xmlns:a16="http://schemas.microsoft.com/office/drawing/2014/main" id="{4E2D7295-0A87-42EC-83C6-C4205A5F910A}"/>
              </a:ext>
            </a:extLst>
          </p:cNvPr>
          <p:cNvSpPr>
            <a:spLocks noChangeArrowheads="1"/>
          </p:cNvSpPr>
          <p:nvPr/>
        </p:nvSpPr>
        <p:spPr bwMode="auto">
          <a:xfrm>
            <a:off x="421123" y="404813"/>
            <a:ext cx="4571520" cy="145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dirty="0">
                <a:solidFill>
                  <a:srgbClr val="0000FF"/>
                </a:solidFill>
              </a:rPr>
              <a:t>例</a:t>
            </a:r>
            <a:r>
              <a:rPr lang="en-US" altLang="zh-CN" sz="2400" dirty="0">
                <a:solidFill>
                  <a:srgbClr val="0000FF"/>
                </a:solidFill>
              </a:rPr>
              <a:t>5-10</a:t>
            </a:r>
            <a:r>
              <a:rPr lang="en-US" altLang="zh-CN" sz="2400" dirty="0">
                <a:solidFill>
                  <a:prstClr val="black"/>
                </a:solidFill>
              </a:rPr>
              <a:t> </a:t>
            </a:r>
            <a:r>
              <a:rPr lang="zh-CN" altLang="en-US" sz="2400" b="0" dirty="0">
                <a:solidFill>
                  <a:srgbClr val="000000"/>
                </a:solidFill>
                <a:latin typeface="Times New Roman" panose="02020603050405020304" pitchFamily="18" charset="0"/>
                <a:cs typeface="Times New Roman" panose="02020603050405020304" pitchFamily="18" charset="0"/>
              </a:rPr>
              <a:t> 均匀分布的轮子在水平地面上做纯滚动，距离圆心高</a:t>
            </a:r>
            <a:r>
              <a:rPr lang="en-US" altLang="zh-CN" sz="2400" b="0" i="1" dirty="0">
                <a:solidFill>
                  <a:srgbClr val="000000"/>
                </a:solidFill>
                <a:latin typeface="Times New Roman" panose="02020603050405020304" pitchFamily="18" charset="0"/>
                <a:cs typeface="Times New Roman" panose="02020603050405020304" pitchFamily="18" charset="0"/>
              </a:rPr>
              <a:t>d</a:t>
            </a:r>
            <a:r>
              <a:rPr lang="zh-CN" altLang="en-US" sz="2400" b="0" dirty="0">
                <a:solidFill>
                  <a:srgbClr val="000000"/>
                </a:solidFill>
                <a:latin typeface="Times New Roman" panose="02020603050405020304" pitchFamily="18" charset="0"/>
                <a:cs typeface="Times New Roman" panose="02020603050405020304" pitchFamily="18" charset="0"/>
              </a:rPr>
              <a:t>处受力为</a:t>
            </a:r>
            <a:r>
              <a:rPr lang="en-US" altLang="zh-CN" sz="2400" b="0" i="1" dirty="0">
                <a:solidFill>
                  <a:srgbClr val="000000"/>
                </a:solidFill>
                <a:latin typeface="Times New Roman" panose="02020603050405020304" pitchFamily="18" charset="0"/>
                <a:cs typeface="Times New Roman" panose="02020603050405020304" pitchFamily="18" charset="0"/>
              </a:rPr>
              <a:t>F</a:t>
            </a:r>
            <a:r>
              <a:rPr lang="zh-CN" altLang="en-US" sz="2400" b="0" dirty="0">
                <a:solidFill>
                  <a:srgbClr val="000000"/>
                </a:solidFill>
                <a:latin typeface="Times New Roman" panose="02020603050405020304" pitchFamily="18" charset="0"/>
                <a:cs typeface="Times New Roman" panose="02020603050405020304" pitchFamily="18" charset="0"/>
              </a:rPr>
              <a:t>，求接触点受到的摩擦力和方向。</a:t>
            </a:r>
          </a:p>
        </p:txBody>
      </p:sp>
      <p:sp>
        <p:nvSpPr>
          <p:cNvPr id="5125" name="矩形 6">
            <a:extLst>
              <a:ext uri="{FF2B5EF4-FFF2-40B4-BE49-F238E27FC236}">
                <a16:creationId xmlns:a16="http://schemas.microsoft.com/office/drawing/2014/main" id="{71D03824-2614-45C0-82B7-8B66F51C3540}"/>
              </a:ext>
            </a:extLst>
          </p:cNvPr>
          <p:cNvSpPr>
            <a:spLocks noChangeArrowheads="1"/>
          </p:cNvSpPr>
          <p:nvPr/>
        </p:nvSpPr>
        <p:spPr bwMode="auto">
          <a:xfrm>
            <a:off x="444934" y="2060575"/>
            <a:ext cx="4571520"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解：对瞬心</a:t>
            </a:r>
            <a:r>
              <a:rPr lang="en-US" altLang="zh-CN" sz="2400" b="0">
                <a:solidFill>
                  <a:srgbClr val="000000"/>
                </a:solidFill>
                <a:latin typeface="Times New Roman" panose="02020603050405020304" pitchFamily="18" charset="0"/>
                <a:cs typeface="Times New Roman" panose="02020603050405020304" pitchFamily="18" charset="0"/>
              </a:rPr>
              <a:t>A</a:t>
            </a:r>
            <a:r>
              <a:rPr lang="zh-CN" altLang="en-US" sz="2400" b="0">
                <a:solidFill>
                  <a:srgbClr val="000000"/>
                </a:solidFill>
                <a:latin typeface="Times New Roman" panose="02020603050405020304" pitchFamily="18" charset="0"/>
                <a:cs typeface="Times New Roman" panose="02020603050405020304" pitchFamily="18" charset="0"/>
              </a:rPr>
              <a:t>点列出转动方程：</a:t>
            </a:r>
          </a:p>
        </p:txBody>
      </p:sp>
      <p:graphicFrame>
        <p:nvGraphicFramePr>
          <p:cNvPr id="9" name="对象 8">
            <a:extLst>
              <a:ext uri="{FF2B5EF4-FFF2-40B4-BE49-F238E27FC236}">
                <a16:creationId xmlns:a16="http://schemas.microsoft.com/office/drawing/2014/main" id="{75A0FFB7-FA57-4F8D-8BB4-16178E198FF3}"/>
              </a:ext>
            </a:extLst>
          </p:cNvPr>
          <p:cNvGraphicFramePr>
            <a:graphicFrameLocks noChangeAspect="1"/>
          </p:cNvGraphicFramePr>
          <p:nvPr>
            <p:extLst>
              <p:ext uri="{D42A27DB-BD31-4B8C-83A1-F6EECF244321}">
                <p14:modId xmlns:p14="http://schemas.microsoft.com/office/powerpoint/2010/main" val="571888092"/>
              </p:ext>
            </p:extLst>
          </p:nvPr>
        </p:nvGraphicFramePr>
        <p:xfrm>
          <a:off x="598488" y="2374900"/>
          <a:ext cx="3579812" cy="795338"/>
        </p:xfrm>
        <a:graphic>
          <a:graphicData uri="http://schemas.openxmlformats.org/presentationml/2006/ole">
            <mc:AlternateContent xmlns:mc="http://schemas.openxmlformats.org/markup-compatibility/2006">
              <mc:Choice xmlns:v="urn:schemas-microsoft-com:vml" Requires="v">
                <p:oleObj spid="_x0000_s185462" name="Equation" r:id="rId4" imgW="1752480" imgH="393480" progId="Equation.DSMT4">
                  <p:embed/>
                </p:oleObj>
              </mc:Choice>
              <mc:Fallback>
                <p:oleObj name="Equation" r:id="rId4" imgW="1752480" imgH="393480" progId="Equation.DSMT4">
                  <p:embed/>
                  <p:pic>
                    <p:nvPicPr>
                      <p:cNvPr id="0" name=""/>
                      <p:cNvPicPr>
                        <a:picLocks noChangeAspect="1" noChangeArrowheads="1"/>
                      </p:cNvPicPr>
                      <p:nvPr/>
                    </p:nvPicPr>
                    <p:blipFill>
                      <a:blip r:embed="rId5"/>
                      <a:srcRect/>
                      <a:stretch>
                        <a:fillRect/>
                      </a:stretch>
                    </p:blipFill>
                    <p:spPr bwMode="auto">
                      <a:xfrm>
                        <a:off x="598488" y="2374900"/>
                        <a:ext cx="3579812"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a:extLst>
              <a:ext uri="{FF2B5EF4-FFF2-40B4-BE49-F238E27FC236}">
                <a16:creationId xmlns:a16="http://schemas.microsoft.com/office/drawing/2014/main" id="{E0B6597F-2E1F-4C46-B2D6-BEB6D4A7A58D}"/>
              </a:ext>
            </a:extLst>
          </p:cNvPr>
          <p:cNvGraphicFramePr>
            <a:graphicFrameLocks noChangeAspect="1"/>
          </p:cNvGraphicFramePr>
          <p:nvPr>
            <p:extLst>
              <p:ext uri="{D42A27DB-BD31-4B8C-83A1-F6EECF244321}">
                <p14:modId xmlns:p14="http://schemas.microsoft.com/office/powerpoint/2010/main" val="2186845724"/>
              </p:ext>
            </p:extLst>
          </p:nvPr>
        </p:nvGraphicFramePr>
        <p:xfrm>
          <a:off x="684639" y="3187701"/>
          <a:ext cx="2334967" cy="795338"/>
        </p:xfrm>
        <a:graphic>
          <a:graphicData uri="http://schemas.openxmlformats.org/presentationml/2006/ole">
            <mc:AlternateContent xmlns:mc="http://schemas.openxmlformats.org/markup-compatibility/2006">
              <mc:Choice xmlns:v="urn:schemas-microsoft-com:vml" Requires="v">
                <p:oleObj spid="_x0000_s185463" name="Equation" r:id="rId6" imgW="1143000" imgH="393480" progId="Equation.DSMT4">
                  <p:embed/>
                </p:oleObj>
              </mc:Choice>
              <mc:Fallback>
                <p:oleObj name="Equation" r:id="rId6" imgW="1143000" imgH="393480" progId="Equation.DSMT4">
                  <p:embed/>
                  <p:pic>
                    <p:nvPicPr>
                      <p:cNvPr id="0" name=""/>
                      <p:cNvPicPr>
                        <a:picLocks noChangeAspect="1" noChangeArrowheads="1"/>
                      </p:cNvPicPr>
                      <p:nvPr/>
                    </p:nvPicPr>
                    <p:blipFill>
                      <a:blip r:embed="rId7"/>
                      <a:srcRect/>
                      <a:stretch>
                        <a:fillRect/>
                      </a:stretch>
                    </p:blipFill>
                    <p:spPr bwMode="auto">
                      <a:xfrm>
                        <a:off x="684639" y="3187701"/>
                        <a:ext cx="2334967"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a:extLst>
              <a:ext uri="{FF2B5EF4-FFF2-40B4-BE49-F238E27FC236}">
                <a16:creationId xmlns:a16="http://schemas.microsoft.com/office/drawing/2014/main" id="{38183A8F-8B60-4594-B146-9F1EBC188EEB}"/>
              </a:ext>
            </a:extLst>
          </p:cNvPr>
          <p:cNvGraphicFramePr>
            <a:graphicFrameLocks noChangeAspect="1"/>
          </p:cNvGraphicFramePr>
          <p:nvPr>
            <p:extLst>
              <p:ext uri="{D42A27DB-BD31-4B8C-83A1-F6EECF244321}">
                <p14:modId xmlns:p14="http://schemas.microsoft.com/office/powerpoint/2010/main" val="215433567"/>
              </p:ext>
            </p:extLst>
          </p:nvPr>
        </p:nvGraphicFramePr>
        <p:xfrm>
          <a:off x="4500570" y="3971928"/>
          <a:ext cx="2828628" cy="795338"/>
        </p:xfrm>
        <a:graphic>
          <a:graphicData uri="http://schemas.openxmlformats.org/presentationml/2006/ole">
            <mc:AlternateContent xmlns:mc="http://schemas.openxmlformats.org/markup-compatibility/2006">
              <mc:Choice xmlns:v="urn:schemas-microsoft-com:vml" Requires="v">
                <p:oleObj spid="_x0000_s185464" name="Equation" r:id="rId8" imgW="1384200" imgH="393480" progId="Equation.DSMT4">
                  <p:embed/>
                </p:oleObj>
              </mc:Choice>
              <mc:Fallback>
                <p:oleObj name="Equation" r:id="rId8" imgW="1384200" imgH="393480" progId="Equation.DSMT4">
                  <p:embed/>
                  <p:pic>
                    <p:nvPicPr>
                      <p:cNvPr id="0" name=""/>
                      <p:cNvPicPr>
                        <a:picLocks noChangeAspect="1" noChangeArrowheads="1"/>
                      </p:cNvPicPr>
                      <p:nvPr/>
                    </p:nvPicPr>
                    <p:blipFill>
                      <a:blip r:embed="rId9"/>
                      <a:srcRect/>
                      <a:stretch>
                        <a:fillRect/>
                      </a:stretch>
                    </p:blipFill>
                    <p:spPr bwMode="auto">
                      <a:xfrm>
                        <a:off x="4500570" y="3971928"/>
                        <a:ext cx="282862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9" name="矩形 6">
            <a:extLst>
              <a:ext uri="{FF2B5EF4-FFF2-40B4-BE49-F238E27FC236}">
                <a16:creationId xmlns:a16="http://schemas.microsoft.com/office/drawing/2014/main" id="{AACFE735-9BBA-4C4B-B666-CF28DA6DEEE1}"/>
              </a:ext>
            </a:extLst>
          </p:cNvPr>
          <p:cNvSpPr>
            <a:spLocks noChangeArrowheads="1"/>
          </p:cNvSpPr>
          <p:nvPr/>
        </p:nvSpPr>
        <p:spPr bwMode="auto">
          <a:xfrm>
            <a:off x="421123" y="4127500"/>
            <a:ext cx="4571520"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由几何关系得到质心加速度：</a:t>
            </a:r>
          </a:p>
        </p:txBody>
      </p:sp>
      <p:sp>
        <p:nvSpPr>
          <p:cNvPr id="5130" name="矩形 6">
            <a:extLst>
              <a:ext uri="{FF2B5EF4-FFF2-40B4-BE49-F238E27FC236}">
                <a16:creationId xmlns:a16="http://schemas.microsoft.com/office/drawing/2014/main" id="{D7EE9BE9-C573-453B-BB8D-B7FB3ED3CB4A}"/>
              </a:ext>
            </a:extLst>
          </p:cNvPr>
          <p:cNvSpPr>
            <a:spLocks noChangeArrowheads="1"/>
          </p:cNvSpPr>
          <p:nvPr/>
        </p:nvSpPr>
        <p:spPr bwMode="auto">
          <a:xfrm>
            <a:off x="395730" y="4651375"/>
            <a:ext cx="4571520"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a:solidFill>
                  <a:srgbClr val="000000"/>
                </a:solidFill>
                <a:latin typeface="Times New Roman" panose="02020603050405020304" pitchFamily="18" charset="0"/>
                <a:cs typeface="Times New Roman" panose="02020603050405020304" pitchFamily="18" charset="0"/>
              </a:rPr>
              <a:t>根据质心受力方程得到摩擦力：</a:t>
            </a:r>
          </a:p>
        </p:txBody>
      </p:sp>
      <p:graphicFrame>
        <p:nvGraphicFramePr>
          <p:cNvPr id="15" name="对象 14">
            <a:extLst>
              <a:ext uri="{FF2B5EF4-FFF2-40B4-BE49-F238E27FC236}">
                <a16:creationId xmlns:a16="http://schemas.microsoft.com/office/drawing/2014/main" id="{A2A7F42E-A6AF-4B0F-999A-C2DACC65E9F7}"/>
              </a:ext>
            </a:extLst>
          </p:cNvPr>
          <p:cNvGraphicFramePr>
            <a:graphicFrameLocks noChangeAspect="1"/>
          </p:cNvGraphicFramePr>
          <p:nvPr/>
        </p:nvGraphicFramePr>
        <p:xfrm>
          <a:off x="756056" y="5051425"/>
          <a:ext cx="6174726" cy="796925"/>
        </p:xfrm>
        <a:graphic>
          <a:graphicData uri="http://schemas.openxmlformats.org/presentationml/2006/ole">
            <mc:AlternateContent xmlns:mc="http://schemas.openxmlformats.org/markup-compatibility/2006">
              <mc:Choice xmlns:v="urn:schemas-microsoft-com:vml" Requires="v">
                <p:oleObj spid="_x0000_s185465" name="Equation" r:id="rId10" imgW="3022600" imgH="393700" progId="Equation.DSMT4">
                  <p:embed/>
                </p:oleObj>
              </mc:Choice>
              <mc:Fallback>
                <p:oleObj name="Equation" r:id="rId10" imgW="3022600" imgH="3937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056" y="5051425"/>
                        <a:ext cx="6174726"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32" name="矩形 6">
            <a:extLst>
              <a:ext uri="{FF2B5EF4-FFF2-40B4-BE49-F238E27FC236}">
                <a16:creationId xmlns:a16="http://schemas.microsoft.com/office/drawing/2014/main" id="{73064611-A464-42CD-82D7-73DB70AEAE52}"/>
              </a:ext>
            </a:extLst>
          </p:cNvPr>
          <p:cNvSpPr>
            <a:spLocks noChangeArrowheads="1"/>
          </p:cNvSpPr>
          <p:nvPr/>
        </p:nvSpPr>
        <p:spPr bwMode="auto">
          <a:xfrm>
            <a:off x="3059290" y="6024748"/>
            <a:ext cx="3815949" cy="42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789" tIns="41395" rIns="82789" bIns="41395">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413308">
              <a:lnSpc>
                <a:spcPct val="93000"/>
              </a:lnSpc>
              <a:spcBef>
                <a:spcPct val="0"/>
              </a:spcBef>
              <a:buClr>
                <a:srgbClr val="000000"/>
              </a:buClr>
              <a:buSzPct val="100000"/>
              <a:buNone/>
            </a:pPr>
            <a:r>
              <a:rPr lang="zh-CN" altLang="en-US" sz="2400" b="0" dirty="0">
                <a:solidFill>
                  <a:srgbClr val="000000"/>
                </a:solidFill>
                <a:latin typeface="Times New Roman" panose="02020603050405020304" pitchFamily="18" charset="0"/>
                <a:cs typeface="Times New Roman" panose="02020603050405020304" pitchFamily="18" charset="0"/>
              </a:rPr>
              <a:t>当</a:t>
            </a:r>
            <a:r>
              <a:rPr lang="en-US" altLang="zh-CN" sz="2400" b="0" dirty="0">
                <a:solidFill>
                  <a:srgbClr val="000000"/>
                </a:solidFill>
                <a:latin typeface="Times New Roman" panose="02020603050405020304" pitchFamily="18" charset="0"/>
                <a:cs typeface="Times New Roman" panose="02020603050405020304" pitchFamily="18" charset="0"/>
              </a:rPr>
              <a:t>2</a:t>
            </a:r>
            <a:r>
              <a:rPr lang="en-US" altLang="zh-CN" sz="2400" b="0" i="1" dirty="0">
                <a:solidFill>
                  <a:srgbClr val="000000"/>
                </a:solidFill>
                <a:latin typeface="Times New Roman" panose="02020603050405020304" pitchFamily="18" charset="0"/>
                <a:cs typeface="Times New Roman" panose="02020603050405020304" pitchFamily="18" charset="0"/>
              </a:rPr>
              <a:t>d</a:t>
            </a:r>
            <a:r>
              <a:rPr lang="en-US" altLang="zh-CN" sz="2400" b="0" dirty="0">
                <a:solidFill>
                  <a:srgbClr val="000000"/>
                </a:solidFill>
                <a:latin typeface="Times New Roman" panose="02020603050405020304" pitchFamily="18" charset="0"/>
                <a:cs typeface="Times New Roman" panose="02020603050405020304" pitchFamily="18" charset="0"/>
              </a:rPr>
              <a:t>&gt;</a:t>
            </a:r>
            <a:r>
              <a:rPr lang="en-US" altLang="zh-CN" sz="2400" b="0" i="1" dirty="0">
                <a:solidFill>
                  <a:srgbClr val="000000"/>
                </a:solidFill>
                <a:latin typeface="Times New Roman" panose="02020603050405020304" pitchFamily="18" charset="0"/>
                <a:cs typeface="Times New Roman" panose="02020603050405020304" pitchFamily="18" charset="0"/>
              </a:rPr>
              <a:t>R</a:t>
            </a:r>
            <a:r>
              <a:rPr lang="zh-CN" altLang="en-US" sz="2400" b="0" dirty="0">
                <a:solidFill>
                  <a:srgbClr val="000000"/>
                </a:solidFill>
                <a:latin typeface="Times New Roman" panose="02020603050405020304" pitchFamily="18" charset="0"/>
                <a:cs typeface="Times New Roman" panose="02020603050405020304" pitchFamily="18" charset="0"/>
              </a:rPr>
              <a:t>时，</a:t>
            </a:r>
            <a:r>
              <a:rPr lang="en-US" altLang="zh-CN" sz="2400" b="0" i="1" dirty="0">
                <a:solidFill>
                  <a:srgbClr val="000000"/>
                </a:solidFill>
                <a:latin typeface="Times New Roman" panose="02020603050405020304" pitchFamily="18" charset="0"/>
                <a:cs typeface="Times New Roman" panose="02020603050405020304" pitchFamily="18" charset="0"/>
              </a:rPr>
              <a:t>f </a:t>
            </a:r>
            <a:r>
              <a:rPr lang="zh-CN" altLang="en-US" sz="2400" b="0" dirty="0">
                <a:solidFill>
                  <a:srgbClr val="000000"/>
                </a:solidFill>
                <a:latin typeface="Times New Roman" panose="02020603050405020304" pitchFamily="18" charset="0"/>
                <a:cs typeface="Times New Roman" panose="02020603050405020304" pitchFamily="18" charset="0"/>
              </a:rPr>
              <a:t>和</a:t>
            </a:r>
            <a:r>
              <a:rPr lang="en-US" altLang="zh-CN" sz="2400" b="0" i="1" dirty="0">
                <a:solidFill>
                  <a:srgbClr val="000000"/>
                </a:solidFill>
                <a:latin typeface="Times New Roman" panose="02020603050405020304" pitchFamily="18" charset="0"/>
                <a:cs typeface="Times New Roman" panose="02020603050405020304" pitchFamily="18" charset="0"/>
              </a:rPr>
              <a:t>F</a:t>
            </a:r>
            <a:r>
              <a:rPr lang="zh-CN" altLang="en-US" sz="2400" b="0" dirty="0">
                <a:solidFill>
                  <a:srgbClr val="000000"/>
                </a:solidFill>
                <a:latin typeface="Times New Roman" panose="02020603050405020304" pitchFamily="18" charset="0"/>
                <a:cs typeface="Times New Roman" panose="02020603050405020304" pitchFamily="18" charset="0"/>
              </a:rPr>
              <a:t>同向</a:t>
            </a:r>
          </a:p>
        </p:txBody>
      </p:sp>
    </p:spTree>
    <p:extLst>
      <p:ext uri="{BB962C8B-B14F-4D97-AF65-F5344CB8AC3E}">
        <p14:creationId xmlns:p14="http://schemas.microsoft.com/office/powerpoint/2010/main" val="35980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additive="base">
                                        <p:cTn id="7" dur="500" fill="hold"/>
                                        <p:tgtEl>
                                          <p:spTgt spid="5125"/>
                                        </p:tgtEl>
                                        <p:attrNameLst>
                                          <p:attrName>ppt_x</p:attrName>
                                        </p:attrNameLst>
                                      </p:cBhvr>
                                      <p:tavLst>
                                        <p:tav tm="0">
                                          <p:val>
                                            <p:strVal val="#ppt_x"/>
                                          </p:val>
                                        </p:tav>
                                        <p:tav tm="100000">
                                          <p:val>
                                            <p:strVal val="#ppt_x"/>
                                          </p:val>
                                        </p:tav>
                                      </p:tavLst>
                                    </p:anim>
                                    <p:anim calcmode="lin" valueType="num">
                                      <p:cBhvr additive="base">
                                        <p:cTn id="8" dur="500" fill="hold"/>
                                        <p:tgtEl>
                                          <p:spTgt spid="51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29"/>
                                        </p:tgtEl>
                                        <p:attrNameLst>
                                          <p:attrName>style.visibility</p:attrName>
                                        </p:attrNameLst>
                                      </p:cBhvr>
                                      <p:to>
                                        <p:strVal val="visible"/>
                                      </p:to>
                                    </p:set>
                                    <p:anim calcmode="lin" valueType="num">
                                      <p:cBhvr additive="base">
                                        <p:cTn id="23" dur="500" fill="hold"/>
                                        <p:tgtEl>
                                          <p:spTgt spid="5129"/>
                                        </p:tgtEl>
                                        <p:attrNameLst>
                                          <p:attrName>ppt_x</p:attrName>
                                        </p:attrNameLst>
                                      </p:cBhvr>
                                      <p:tavLst>
                                        <p:tav tm="0">
                                          <p:val>
                                            <p:strVal val="#ppt_x"/>
                                          </p:val>
                                        </p:tav>
                                        <p:tav tm="100000">
                                          <p:val>
                                            <p:strVal val="#ppt_x"/>
                                          </p:val>
                                        </p:tav>
                                      </p:tavLst>
                                    </p:anim>
                                    <p:anim calcmode="lin" valueType="num">
                                      <p:cBhvr additive="base">
                                        <p:cTn id="24" dur="500" fill="hold"/>
                                        <p:tgtEl>
                                          <p:spTgt spid="512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30"/>
                                        </p:tgtEl>
                                        <p:attrNameLst>
                                          <p:attrName>style.visibility</p:attrName>
                                        </p:attrNameLst>
                                      </p:cBhvr>
                                      <p:to>
                                        <p:strVal val="visible"/>
                                      </p:to>
                                    </p:set>
                                    <p:anim calcmode="lin" valueType="num">
                                      <p:cBhvr additive="base">
                                        <p:cTn id="27" dur="500" fill="hold"/>
                                        <p:tgtEl>
                                          <p:spTgt spid="5130"/>
                                        </p:tgtEl>
                                        <p:attrNameLst>
                                          <p:attrName>ppt_x</p:attrName>
                                        </p:attrNameLst>
                                      </p:cBhvr>
                                      <p:tavLst>
                                        <p:tav tm="0">
                                          <p:val>
                                            <p:strVal val="#ppt_x"/>
                                          </p:val>
                                        </p:tav>
                                        <p:tav tm="100000">
                                          <p:val>
                                            <p:strVal val="#ppt_x"/>
                                          </p:val>
                                        </p:tav>
                                      </p:tavLst>
                                    </p:anim>
                                    <p:anim calcmode="lin" valueType="num">
                                      <p:cBhvr additive="base">
                                        <p:cTn id="28" dur="500" fill="hold"/>
                                        <p:tgtEl>
                                          <p:spTgt spid="51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132"/>
                                        </p:tgtEl>
                                        <p:attrNameLst>
                                          <p:attrName>style.visibility</p:attrName>
                                        </p:attrNameLst>
                                      </p:cBhvr>
                                      <p:to>
                                        <p:strVal val="visible"/>
                                      </p:to>
                                    </p:set>
                                    <p:anim calcmode="lin" valueType="num">
                                      <p:cBhvr additive="base">
                                        <p:cTn id="35" dur="500" fill="hold"/>
                                        <p:tgtEl>
                                          <p:spTgt spid="5132"/>
                                        </p:tgtEl>
                                        <p:attrNameLst>
                                          <p:attrName>ppt_x</p:attrName>
                                        </p:attrNameLst>
                                      </p:cBhvr>
                                      <p:tavLst>
                                        <p:tav tm="0">
                                          <p:val>
                                            <p:strVal val="#ppt_x"/>
                                          </p:val>
                                        </p:tav>
                                        <p:tav tm="100000">
                                          <p:val>
                                            <p:strVal val="#ppt_x"/>
                                          </p:val>
                                        </p:tav>
                                      </p:tavLst>
                                    </p:anim>
                                    <p:anim calcmode="lin" valueType="num">
                                      <p:cBhvr additive="base">
                                        <p:cTn id="36" dur="500" fill="hold"/>
                                        <p:tgtEl>
                                          <p:spTgt spid="5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9" grpId="0"/>
      <p:bldP spid="5130" grpId="0"/>
      <p:bldP spid="51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 y="0"/>
            <a:ext cx="9143860" cy="6856348"/>
          </a:xfrm>
          <a:custGeom>
            <a:avLst/>
            <a:gdLst/>
            <a:ahLst/>
            <a:cxnLst/>
            <a:rect l="l" t="t" r="r" b="b"/>
            <a:pathLst>
              <a:path w="9143860" h="6856348">
                <a:moveTo>
                  <a:pt x="0" y="6856348"/>
                </a:moveTo>
                <a:lnTo>
                  <a:pt x="9143860" y="6856348"/>
                </a:lnTo>
                <a:lnTo>
                  <a:pt x="9143860" y="0"/>
                </a:lnTo>
                <a:lnTo>
                  <a:pt x="0" y="0"/>
                </a:lnTo>
                <a:lnTo>
                  <a:pt x="0" y="6856348"/>
                </a:lnTo>
              </a:path>
            </a:pathLst>
          </a:custGeom>
          <a:solidFill>
            <a:srgbClr val="003366"/>
          </a:solidFill>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3" name="object 3"/>
          <p:cNvSpPr/>
          <p:nvPr/>
        </p:nvSpPr>
        <p:spPr>
          <a:xfrm>
            <a:off x="6443599" y="390398"/>
            <a:ext cx="2305050" cy="0"/>
          </a:xfrm>
          <a:custGeom>
            <a:avLst/>
            <a:gdLst/>
            <a:ahLst/>
            <a:cxnLst/>
            <a:rect l="l" t="t" r="r" b="b"/>
            <a:pathLst>
              <a:path w="2305050">
                <a:moveTo>
                  <a:pt x="2305050" y="0"/>
                </a:moveTo>
                <a:lnTo>
                  <a:pt x="0" y="0"/>
                </a:lnTo>
              </a:path>
            </a:pathLst>
          </a:custGeom>
          <a:ln w="14224">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4" name="object 4"/>
          <p:cNvSpPr/>
          <p:nvPr/>
        </p:nvSpPr>
        <p:spPr>
          <a:xfrm>
            <a:off x="6443599" y="415925"/>
            <a:ext cx="2305050" cy="0"/>
          </a:xfrm>
          <a:custGeom>
            <a:avLst/>
            <a:gdLst/>
            <a:ahLst/>
            <a:cxnLst/>
            <a:rect l="l" t="t" r="r" b="b"/>
            <a:pathLst>
              <a:path w="2305050">
                <a:moveTo>
                  <a:pt x="2305050" y="0"/>
                </a:moveTo>
                <a:lnTo>
                  <a:pt x="0" y="0"/>
                </a:lnTo>
              </a:path>
            </a:pathLst>
          </a:custGeom>
          <a:ln w="13462">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5" name="object 5"/>
          <p:cNvSpPr/>
          <p:nvPr/>
        </p:nvSpPr>
        <p:spPr>
          <a:xfrm>
            <a:off x="6732397" y="402970"/>
            <a:ext cx="0" cy="1511808"/>
          </a:xfrm>
          <a:custGeom>
            <a:avLst/>
            <a:gdLst/>
            <a:ahLst/>
            <a:cxnLst/>
            <a:rect l="l" t="t" r="r" b="b"/>
            <a:pathLst>
              <a:path h="1511808">
                <a:moveTo>
                  <a:pt x="0" y="0"/>
                </a:moveTo>
                <a:lnTo>
                  <a:pt x="0" y="1511808"/>
                </a:lnTo>
              </a:path>
            </a:pathLst>
          </a:custGeom>
          <a:ln w="9525">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6" name="object 6"/>
          <p:cNvSpPr/>
          <p:nvPr/>
        </p:nvSpPr>
        <p:spPr>
          <a:xfrm>
            <a:off x="8317369" y="402970"/>
            <a:ext cx="0" cy="647700"/>
          </a:xfrm>
          <a:custGeom>
            <a:avLst/>
            <a:gdLst/>
            <a:ahLst/>
            <a:cxnLst/>
            <a:rect l="l" t="t" r="r" b="b"/>
            <a:pathLst>
              <a:path h="647700">
                <a:moveTo>
                  <a:pt x="0" y="0"/>
                </a:moveTo>
                <a:lnTo>
                  <a:pt x="0" y="647700"/>
                </a:lnTo>
              </a:path>
            </a:pathLst>
          </a:custGeom>
          <a:ln w="9525">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7" name="object 7"/>
          <p:cNvSpPr/>
          <p:nvPr/>
        </p:nvSpPr>
        <p:spPr>
          <a:xfrm>
            <a:off x="8317369" y="1195468"/>
            <a:ext cx="0" cy="719327"/>
          </a:xfrm>
          <a:custGeom>
            <a:avLst/>
            <a:gdLst/>
            <a:ahLst/>
            <a:cxnLst/>
            <a:rect l="l" t="t" r="r" b="b"/>
            <a:pathLst>
              <a:path h="719327">
                <a:moveTo>
                  <a:pt x="0" y="0"/>
                </a:moveTo>
                <a:lnTo>
                  <a:pt x="0" y="719328"/>
                </a:lnTo>
              </a:path>
            </a:pathLst>
          </a:custGeom>
          <a:ln w="9525">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8" name="object 8"/>
          <p:cNvSpPr/>
          <p:nvPr/>
        </p:nvSpPr>
        <p:spPr>
          <a:xfrm>
            <a:off x="6372745" y="1914778"/>
            <a:ext cx="2375916" cy="144018"/>
          </a:xfrm>
          <a:custGeom>
            <a:avLst/>
            <a:gdLst/>
            <a:ahLst/>
            <a:cxnLst/>
            <a:rect l="l" t="t" r="r" b="b"/>
            <a:pathLst>
              <a:path w="2375916" h="144018">
                <a:moveTo>
                  <a:pt x="0" y="0"/>
                </a:moveTo>
                <a:lnTo>
                  <a:pt x="0" y="144018"/>
                </a:lnTo>
                <a:lnTo>
                  <a:pt x="2375916" y="144018"/>
                </a:lnTo>
                <a:lnTo>
                  <a:pt x="2375916" y="0"/>
                </a:lnTo>
                <a:lnTo>
                  <a:pt x="0" y="0"/>
                </a:lnTo>
                <a:close/>
              </a:path>
            </a:pathLst>
          </a:custGeom>
          <a:solidFill>
            <a:srgbClr val="00CC99"/>
          </a:solidFill>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9" name="object 9"/>
          <p:cNvSpPr/>
          <p:nvPr/>
        </p:nvSpPr>
        <p:spPr>
          <a:xfrm>
            <a:off x="6371971" y="1914778"/>
            <a:ext cx="2376678" cy="144018"/>
          </a:xfrm>
          <a:custGeom>
            <a:avLst/>
            <a:gdLst/>
            <a:ahLst/>
            <a:cxnLst/>
            <a:rect l="l" t="t" r="r" b="b"/>
            <a:pathLst>
              <a:path w="2376678" h="144018">
                <a:moveTo>
                  <a:pt x="0" y="0"/>
                </a:moveTo>
                <a:lnTo>
                  <a:pt x="0" y="144018"/>
                </a:lnTo>
                <a:lnTo>
                  <a:pt x="2376678" y="144018"/>
                </a:lnTo>
                <a:lnTo>
                  <a:pt x="2376678" y="0"/>
                </a:lnTo>
                <a:lnTo>
                  <a:pt x="0" y="0"/>
                </a:lnTo>
                <a:close/>
              </a:path>
            </a:pathLst>
          </a:custGeom>
          <a:ln w="9525">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10" name="object 10"/>
          <p:cNvSpPr/>
          <p:nvPr/>
        </p:nvSpPr>
        <p:spPr>
          <a:xfrm>
            <a:off x="6694300" y="1195451"/>
            <a:ext cx="76200" cy="291846"/>
          </a:xfrm>
          <a:custGeom>
            <a:avLst/>
            <a:gdLst/>
            <a:ahLst/>
            <a:cxnLst/>
            <a:rect l="l" t="t" r="r" b="b"/>
            <a:pathLst>
              <a:path w="76200" h="291846">
                <a:moveTo>
                  <a:pt x="76199" y="76200"/>
                </a:moveTo>
                <a:lnTo>
                  <a:pt x="38099" y="0"/>
                </a:lnTo>
                <a:lnTo>
                  <a:pt x="0" y="76200"/>
                </a:lnTo>
                <a:lnTo>
                  <a:pt x="33527" y="76200"/>
                </a:lnTo>
                <a:lnTo>
                  <a:pt x="33527" y="63246"/>
                </a:lnTo>
                <a:lnTo>
                  <a:pt x="35051" y="60198"/>
                </a:lnTo>
                <a:lnTo>
                  <a:pt x="38099" y="58674"/>
                </a:lnTo>
                <a:lnTo>
                  <a:pt x="41909" y="60198"/>
                </a:lnTo>
                <a:lnTo>
                  <a:pt x="43433" y="63246"/>
                </a:lnTo>
                <a:lnTo>
                  <a:pt x="43433" y="76200"/>
                </a:lnTo>
                <a:lnTo>
                  <a:pt x="76199" y="76200"/>
                </a:lnTo>
                <a:close/>
              </a:path>
              <a:path w="76200" h="291846">
                <a:moveTo>
                  <a:pt x="43433" y="76200"/>
                </a:moveTo>
                <a:lnTo>
                  <a:pt x="43433" y="63246"/>
                </a:lnTo>
                <a:lnTo>
                  <a:pt x="41909" y="60198"/>
                </a:lnTo>
                <a:lnTo>
                  <a:pt x="38099" y="58674"/>
                </a:lnTo>
                <a:lnTo>
                  <a:pt x="35051" y="60198"/>
                </a:lnTo>
                <a:lnTo>
                  <a:pt x="33527" y="63246"/>
                </a:lnTo>
                <a:lnTo>
                  <a:pt x="33527" y="76200"/>
                </a:lnTo>
                <a:lnTo>
                  <a:pt x="43433" y="76200"/>
                </a:lnTo>
                <a:close/>
              </a:path>
              <a:path w="76200" h="291846">
                <a:moveTo>
                  <a:pt x="43433" y="287274"/>
                </a:moveTo>
                <a:lnTo>
                  <a:pt x="43433" y="76200"/>
                </a:lnTo>
                <a:lnTo>
                  <a:pt x="33527" y="76200"/>
                </a:lnTo>
                <a:lnTo>
                  <a:pt x="33527" y="287274"/>
                </a:lnTo>
                <a:lnTo>
                  <a:pt x="35051" y="290322"/>
                </a:lnTo>
                <a:lnTo>
                  <a:pt x="38099" y="291846"/>
                </a:lnTo>
                <a:lnTo>
                  <a:pt x="41909" y="290322"/>
                </a:lnTo>
                <a:lnTo>
                  <a:pt x="43433" y="287274"/>
                </a:lnTo>
                <a:close/>
              </a:path>
            </a:pathLst>
          </a:custGeom>
          <a:solidFill>
            <a:srgbClr val="FFFFFF"/>
          </a:solidFill>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11" name="object 11"/>
          <p:cNvSpPr/>
          <p:nvPr/>
        </p:nvSpPr>
        <p:spPr>
          <a:xfrm>
            <a:off x="5448456" y="4027804"/>
            <a:ext cx="146303" cy="0"/>
          </a:xfrm>
          <a:custGeom>
            <a:avLst/>
            <a:gdLst/>
            <a:ahLst/>
            <a:cxnLst/>
            <a:rect l="l" t="t" r="r" b="b"/>
            <a:pathLst>
              <a:path w="146303">
                <a:moveTo>
                  <a:pt x="0" y="0"/>
                </a:moveTo>
                <a:lnTo>
                  <a:pt x="146304" y="0"/>
                </a:lnTo>
              </a:path>
            </a:pathLst>
          </a:custGeom>
          <a:ln w="15671">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12" name="object 12"/>
          <p:cNvSpPr/>
          <p:nvPr/>
        </p:nvSpPr>
        <p:spPr>
          <a:xfrm>
            <a:off x="5798185" y="6017386"/>
            <a:ext cx="228600" cy="0"/>
          </a:xfrm>
          <a:custGeom>
            <a:avLst/>
            <a:gdLst/>
            <a:ahLst/>
            <a:cxnLst/>
            <a:rect l="l" t="t" r="r" b="b"/>
            <a:pathLst>
              <a:path w="228600">
                <a:moveTo>
                  <a:pt x="0" y="0"/>
                </a:moveTo>
                <a:lnTo>
                  <a:pt x="228600" y="0"/>
                </a:lnTo>
              </a:path>
            </a:pathLst>
          </a:custGeom>
          <a:ln w="15709">
            <a:solidFill>
              <a:srgbClr val="FFFFFF"/>
            </a:solidFill>
          </a:ln>
        </p:spPr>
        <p:txBody>
          <a:bodyPr wrap="square" lIns="0" tIns="0" rIns="0" bIns="0" rtlCol="0">
            <a:noAutofit/>
          </a:bodyPr>
          <a:lstStyle/>
          <a:p>
            <a:pPr fontAlgn="auto">
              <a:spcBef>
                <a:spcPts val="0"/>
              </a:spcBef>
              <a:spcAft>
                <a:spcPts val="0"/>
              </a:spcAft>
            </a:pPr>
            <a:endParaRPr sz="1800" b="0">
              <a:solidFill>
                <a:prstClr val="black"/>
              </a:solidFill>
              <a:latin typeface="Calibri"/>
              <a:ea typeface="+mn-ea"/>
            </a:endParaRPr>
          </a:p>
        </p:txBody>
      </p:sp>
      <p:sp>
        <p:nvSpPr>
          <p:cNvPr id="13" name="object 13"/>
          <p:cNvSpPr txBox="1"/>
          <p:nvPr/>
        </p:nvSpPr>
        <p:spPr>
          <a:xfrm>
            <a:off x="107504" y="259721"/>
            <a:ext cx="862197" cy="400719"/>
          </a:xfrm>
          <a:prstGeom prst="rect">
            <a:avLst/>
          </a:prstGeom>
        </p:spPr>
        <p:txBody>
          <a:bodyPr wrap="square" lIns="0" tIns="0" rIns="0" bIns="0" rtlCol="0">
            <a:noAutofit/>
          </a:bodyPr>
          <a:lstStyle/>
          <a:p>
            <a:pPr marL="12678" fontAlgn="auto">
              <a:lnSpc>
                <a:spcPts val="3115"/>
              </a:lnSpc>
              <a:spcBef>
                <a:spcPts val="155"/>
              </a:spcBef>
              <a:spcAft>
                <a:spcPts val="0"/>
              </a:spcAft>
            </a:pPr>
            <a:r>
              <a:rPr sz="2000" b="0" dirty="0">
                <a:solidFill>
                  <a:srgbClr val="FFCCFF"/>
                </a:solidFill>
                <a:latin typeface=""/>
                <a:ea typeface="+mn-ea"/>
              </a:rPr>
              <a:t>例</a:t>
            </a:r>
            <a:r>
              <a:rPr lang="en-US" sz="2000" b="0" dirty="0">
                <a:solidFill>
                  <a:srgbClr val="FFCCFF"/>
                </a:solidFill>
                <a:latin typeface=""/>
                <a:ea typeface="+mn-ea"/>
              </a:rPr>
              <a:t>5-11</a:t>
            </a:r>
            <a:endParaRPr sz="2000" b="0" dirty="0">
              <a:solidFill>
                <a:prstClr val="black"/>
              </a:solidFill>
              <a:latin typeface="Times New Roman"/>
              <a:ea typeface="+mn-ea"/>
              <a:cs typeface="Times New Roman"/>
            </a:endParaRPr>
          </a:p>
        </p:txBody>
      </p:sp>
      <p:sp>
        <p:nvSpPr>
          <p:cNvPr id="14" name="object 14"/>
          <p:cNvSpPr txBox="1"/>
          <p:nvPr/>
        </p:nvSpPr>
        <p:spPr>
          <a:xfrm>
            <a:off x="969705" y="259721"/>
            <a:ext cx="4815157" cy="400719"/>
          </a:xfrm>
          <a:prstGeom prst="rect">
            <a:avLst/>
          </a:prstGeom>
        </p:spPr>
        <p:txBody>
          <a:bodyPr wrap="square" lIns="0" tIns="0" rIns="0" bIns="0" rtlCol="0">
            <a:noAutofit/>
          </a:bodyPr>
          <a:lstStyle/>
          <a:p>
            <a:pPr marL="12678" fontAlgn="auto">
              <a:lnSpc>
                <a:spcPts val="3115"/>
              </a:lnSpc>
              <a:spcBef>
                <a:spcPts val="155"/>
              </a:spcBef>
              <a:spcAft>
                <a:spcPts val="0"/>
              </a:spcAft>
            </a:pPr>
            <a:r>
              <a:rPr b="0" dirty="0">
                <a:solidFill>
                  <a:srgbClr val="FFFFFF"/>
                </a:solidFill>
                <a:latin typeface=""/>
                <a:ea typeface="+mn-ea"/>
              </a:rPr>
              <a:t>如</a:t>
            </a:r>
            <a:r>
              <a:rPr b="0" spc="-4" dirty="0">
                <a:solidFill>
                  <a:srgbClr val="FFFFFF"/>
                </a:solidFill>
                <a:latin typeface=""/>
                <a:ea typeface="+mn-ea"/>
              </a:rPr>
              <a:t>图</a:t>
            </a:r>
            <a:r>
              <a:rPr dirty="0">
                <a:solidFill>
                  <a:srgbClr val="FFFFFF"/>
                </a:solidFill>
                <a:latin typeface="Times New Roman"/>
                <a:ea typeface="+mn-ea"/>
                <a:cs typeface="Times New Roman"/>
              </a:rPr>
              <a:t>, </a:t>
            </a:r>
            <a:r>
              <a:rPr b="0" dirty="0">
                <a:solidFill>
                  <a:srgbClr val="FFFFFF"/>
                </a:solidFill>
                <a:latin typeface=""/>
                <a:ea typeface="+mn-ea"/>
              </a:rPr>
              <a:t>将一根质量为</a:t>
            </a:r>
            <a:r>
              <a:rPr i="1" spc="-4" dirty="0">
                <a:solidFill>
                  <a:srgbClr val="FFFFFF"/>
                </a:solidFill>
                <a:latin typeface="Times New Roman"/>
                <a:ea typeface="+mn-ea"/>
                <a:cs typeface="Times New Roman"/>
              </a:rPr>
              <a:t>m</a:t>
            </a:r>
            <a:r>
              <a:rPr b="0" dirty="0">
                <a:solidFill>
                  <a:srgbClr val="FFFFFF"/>
                </a:solidFill>
                <a:latin typeface=""/>
                <a:ea typeface="+mn-ea"/>
              </a:rPr>
              <a:t>的长杆用</a:t>
            </a:r>
            <a:endParaRPr b="0">
              <a:solidFill>
                <a:prstClr val="black"/>
              </a:solidFill>
              <a:latin typeface="宋体"/>
              <a:ea typeface="+mn-ea"/>
              <a:cs typeface="宋体"/>
            </a:endParaRPr>
          </a:p>
        </p:txBody>
      </p:sp>
      <p:sp>
        <p:nvSpPr>
          <p:cNvPr id="15" name="object 15"/>
          <p:cNvSpPr txBox="1"/>
          <p:nvPr/>
        </p:nvSpPr>
        <p:spPr>
          <a:xfrm>
            <a:off x="259061" y="686387"/>
            <a:ext cx="5605153" cy="1254769"/>
          </a:xfrm>
          <a:prstGeom prst="rect">
            <a:avLst/>
          </a:prstGeom>
        </p:spPr>
        <p:txBody>
          <a:bodyPr wrap="square" lIns="0" tIns="0" rIns="0" bIns="0" rtlCol="0">
            <a:noAutofit/>
          </a:bodyPr>
          <a:lstStyle/>
          <a:p>
            <a:pPr marL="12678" fontAlgn="auto">
              <a:lnSpc>
                <a:spcPts val="3115"/>
              </a:lnSpc>
              <a:spcBef>
                <a:spcPts val="155"/>
              </a:spcBef>
              <a:spcAft>
                <a:spcPts val="0"/>
              </a:spcAft>
            </a:pPr>
            <a:r>
              <a:rPr b="0" spc="-4" dirty="0">
                <a:solidFill>
                  <a:srgbClr val="FFFFFF"/>
                </a:solidFill>
                <a:latin typeface=""/>
                <a:ea typeface="+mn-ea"/>
              </a:rPr>
              <a:t>细绳从两端水平地挂起</a:t>
            </a:r>
            <a:r>
              <a:rPr b="0" dirty="0">
                <a:solidFill>
                  <a:srgbClr val="FFFFFF"/>
                </a:solidFill>
                <a:latin typeface=""/>
                <a:ea typeface="+mn-ea"/>
              </a:rPr>
              <a:t>来</a:t>
            </a:r>
            <a:r>
              <a:rPr dirty="0">
                <a:solidFill>
                  <a:srgbClr val="FFFFFF"/>
                </a:solidFill>
                <a:latin typeface="Times New Roman"/>
                <a:ea typeface="+mn-ea"/>
                <a:cs typeface="Times New Roman"/>
              </a:rPr>
              <a:t>, </a:t>
            </a:r>
            <a:r>
              <a:rPr b="0" dirty="0">
                <a:solidFill>
                  <a:srgbClr val="FFFFFF"/>
                </a:solidFill>
                <a:latin typeface=""/>
                <a:ea typeface="+mn-ea"/>
              </a:rPr>
              <a:t>其中一根</a:t>
            </a:r>
            <a:endParaRPr b="0">
              <a:solidFill>
                <a:prstClr val="black"/>
              </a:solidFill>
              <a:latin typeface="宋体"/>
              <a:ea typeface="+mn-ea"/>
              <a:cs typeface="宋体"/>
            </a:endParaRPr>
          </a:p>
          <a:p>
            <a:pPr marL="12678" marR="56199" fontAlgn="auto">
              <a:lnSpc>
                <a:spcPts val="3364"/>
              </a:lnSpc>
              <a:spcBef>
                <a:spcPts val="12"/>
              </a:spcBef>
              <a:spcAft>
                <a:spcPts val="0"/>
              </a:spcAft>
            </a:pPr>
            <a:r>
              <a:rPr b="0" dirty="0">
                <a:solidFill>
                  <a:srgbClr val="FFFFFF"/>
                </a:solidFill>
                <a:latin typeface=""/>
                <a:ea typeface="+mn-ea"/>
              </a:rPr>
              <a:t>绳子突然断</a:t>
            </a:r>
            <a:r>
              <a:rPr b="0" spc="-4" dirty="0">
                <a:solidFill>
                  <a:srgbClr val="FFFFFF"/>
                </a:solidFill>
                <a:latin typeface=""/>
                <a:ea typeface="+mn-ea"/>
              </a:rPr>
              <a:t>了</a:t>
            </a:r>
            <a:r>
              <a:rPr sz="4200" spc="-4" baseline="-1035" dirty="0">
                <a:solidFill>
                  <a:srgbClr val="FFFFFF"/>
                </a:solidFill>
                <a:latin typeface="Times New Roman"/>
                <a:ea typeface="+mn-ea"/>
                <a:cs typeface="Times New Roman"/>
              </a:rPr>
              <a:t>,</a:t>
            </a:r>
            <a:r>
              <a:rPr b="0" dirty="0">
                <a:solidFill>
                  <a:srgbClr val="FFFFFF"/>
                </a:solidFill>
                <a:latin typeface=""/>
                <a:ea typeface="+mn-ea"/>
              </a:rPr>
              <a:t>另一根绳内的张力是</a:t>
            </a:r>
            <a:endParaRPr b="0">
              <a:solidFill>
                <a:prstClr val="black"/>
              </a:solidFill>
              <a:latin typeface="宋体"/>
              <a:ea typeface="+mn-ea"/>
              <a:cs typeface="宋体"/>
            </a:endParaRPr>
          </a:p>
          <a:p>
            <a:pPr marL="12678" marR="56199" fontAlgn="auto">
              <a:lnSpc>
                <a:spcPts val="3360"/>
              </a:lnSpc>
              <a:spcBef>
                <a:spcPts val="0"/>
              </a:spcBef>
              <a:spcAft>
                <a:spcPts val="0"/>
              </a:spcAft>
            </a:pPr>
            <a:r>
              <a:rPr b="0" dirty="0">
                <a:solidFill>
                  <a:srgbClr val="FFFFFF"/>
                </a:solidFill>
                <a:latin typeface=""/>
                <a:ea typeface="+mn-ea"/>
              </a:rPr>
              <a:t>多</a:t>
            </a:r>
            <a:r>
              <a:rPr b="0" spc="-4" dirty="0">
                <a:solidFill>
                  <a:srgbClr val="FFFFFF"/>
                </a:solidFill>
                <a:latin typeface=""/>
                <a:ea typeface="+mn-ea"/>
              </a:rPr>
              <a:t>少</a:t>
            </a:r>
            <a:r>
              <a:rPr sz="4200" baseline="-1035" dirty="0">
                <a:solidFill>
                  <a:srgbClr val="FFFFFF"/>
                </a:solidFill>
                <a:latin typeface="Times New Roman"/>
                <a:ea typeface="+mn-ea"/>
                <a:cs typeface="Times New Roman"/>
              </a:rPr>
              <a:t>?</a:t>
            </a:r>
            <a:endParaRPr b="0">
              <a:solidFill>
                <a:prstClr val="black"/>
              </a:solidFill>
              <a:latin typeface="Times New Roman"/>
              <a:ea typeface="+mn-ea"/>
              <a:cs typeface="Times New Roman"/>
            </a:endParaRPr>
          </a:p>
        </p:txBody>
      </p:sp>
      <p:sp>
        <p:nvSpPr>
          <p:cNvPr id="16" name="object 16"/>
          <p:cNvSpPr txBox="1"/>
          <p:nvPr/>
        </p:nvSpPr>
        <p:spPr>
          <a:xfrm>
            <a:off x="330385" y="2275930"/>
            <a:ext cx="8222673" cy="1601732"/>
          </a:xfrm>
          <a:prstGeom prst="rect">
            <a:avLst/>
          </a:prstGeom>
        </p:spPr>
        <p:txBody>
          <a:bodyPr wrap="square" lIns="0" tIns="0" rIns="0" bIns="0" rtlCol="0">
            <a:noAutofit/>
          </a:bodyPr>
          <a:lstStyle/>
          <a:p>
            <a:pPr marL="12678" fontAlgn="auto">
              <a:lnSpc>
                <a:spcPts val="3115"/>
              </a:lnSpc>
              <a:spcBef>
                <a:spcPts val="155"/>
              </a:spcBef>
              <a:spcAft>
                <a:spcPts val="0"/>
              </a:spcAft>
            </a:pPr>
            <a:r>
              <a:rPr b="0" spc="4" dirty="0">
                <a:solidFill>
                  <a:srgbClr val="FF9A00"/>
                </a:solidFill>
                <a:latin typeface=""/>
                <a:ea typeface="+mn-ea"/>
              </a:rPr>
              <a:t>解</a:t>
            </a:r>
            <a:r>
              <a:rPr dirty="0">
                <a:solidFill>
                  <a:srgbClr val="FF9A00"/>
                </a:solidFill>
                <a:latin typeface="Times New Roman"/>
                <a:ea typeface="+mn-ea"/>
                <a:cs typeface="Times New Roman"/>
              </a:rPr>
              <a:t>: </a:t>
            </a:r>
            <a:r>
              <a:rPr b="0" dirty="0">
                <a:solidFill>
                  <a:srgbClr val="FFFFFF"/>
                </a:solidFill>
                <a:latin typeface=""/>
                <a:ea typeface="+mn-ea"/>
              </a:rPr>
              <a:t>设杆子</a:t>
            </a:r>
            <a:r>
              <a:rPr b="0" spc="-4" dirty="0">
                <a:solidFill>
                  <a:srgbClr val="FFFFFF"/>
                </a:solidFill>
                <a:latin typeface=""/>
                <a:ea typeface="+mn-ea"/>
              </a:rPr>
              <a:t>长</a:t>
            </a:r>
            <a:r>
              <a:rPr spc="4" dirty="0">
                <a:solidFill>
                  <a:srgbClr val="FFFFFF"/>
                </a:solidFill>
                <a:latin typeface="Times New Roman"/>
                <a:ea typeface="+mn-ea"/>
                <a:cs typeface="Times New Roman"/>
              </a:rPr>
              <a:t>2</a:t>
            </a:r>
            <a:r>
              <a:rPr i="1" spc="-4" dirty="0">
                <a:solidFill>
                  <a:srgbClr val="FFFFFF"/>
                </a:solidFill>
                <a:latin typeface="Times New Roman"/>
                <a:ea typeface="+mn-ea"/>
                <a:cs typeface="Times New Roman"/>
              </a:rPr>
              <a:t>l</a:t>
            </a:r>
            <a:r>
              <a:rPr dirty="0">
                <a:solidFill>
                  <a:srgbClr val="FFFFFF"/>
                </a:solidFill>
                <a:latin typeface="Times New Roman"/>
                <a:ea typeface="+mn-ea"/>
                <a:cs typeface="Times New Roman"/>
              </a:rPr>
              <a:t>, </a:t>
            </a:r>
            <a:r>
              <a:rPr b="0" spc="-4" dirty="0">
                <a:solidFill>
                  <a:srgbClr val="FFFFFF"/>
                </a:solidFill>
                <a:latin typeface=""/>
                <a:ea typeface="+mn-ea"/>
              </a:rPr>
              <a:t>质心运动定理和过质心轴的角动量定</a:t>
            </a:r>
            <a:endParaRPr b="0">
              <a:solidFill>
                <a:prstClr val="black"/>
              </a:solidFill>
              <a:latin typeface="宋体"/>
              <a:ea typeface="+mn-ea"/>
              <a:cs typeface="宋体"/>
            </a:endParaRPr>
          </a:p>
          <a:p>
            <a:pPr marL="12678" marR="56199" fontAlgn="auto">
              <a:lnSpc>
                <a:spcPts val="3360"/>
              </a:lnSpc>
              <a:spcBef>
                <a:spcPts val="12"/>
              </a:spcBef>
              <a:spcAft>
                <a:spcPts val="0"/>
              </a:spcAft>
            </a:pPr>
            <a:r>
              <a:rPr b="0" spc="-4" dirty="0">
                <a:solidFill>
                  <a:srgbClr val="FFFFFF"/>
                </a:solidFill>
                <a:latin typeface=""/>
                <a:ea typeface="+mn-ea"/>
              </a:rPr>
              <a:t>理给出绳断的一刹那的运动方</a:t>
            </a:r>
            <a:r>
              <a:rPr b="0" spc="-9" dirty="0">
                <a:solidFill>
                  <a:srgbClr val="FFFFFF"/>
                </a:solidFill>
                <a:latin typeface=""/>
                <a:ea typeface="+mn-ea"/>
              </a:rPr>
              <a:t>程</a:t>
            </a:r>
            <a:r>
              <a:rPr sz="4200" baseline="-1035" dirty="0">
                <a:solidFill>
                  <a:srgbClr val="FFFFFF"/>
                </a:solidFill>
                <a:latin typeface="Times New Roman"/>
                <a:ea typeface="+mn-ea"/>
                <a:cs typeface="Times New Roman"/>
              </a:rPr>
              <a:t>:</a:t>
            </a:r>
            <a:endParaRPr b="0">
              <a:solidFill>
                <a:prstClr val="black"/>
              </a:solidFill>
              <a:latin typeface="Times New Roman"/>
              <a:ea typeface="+mn-ea"/>
              <a:cs typeface="Times New Roman"/>
            </a:endParaRPr>
          </a:p>
          <a:p>
            <a:pPr marL="736676" marR="56199" fontAlgn="auto">
              <a:lnSpc>
                <a:spcPts val="3754"/>
              </a:lnSpc>
              <a:spcBef>
                <a:spcPts val="1830"/>
              </a:spcBef>
              <a:spcAft>
                <a:spcPts val="0"/>
              </a:spcAft>
            </a:pPr>
            <a:r>
              <a:rPr sz="3000" b="0" i="1" dirty="0">
                <a:solidFill>
                  <a:srgbClr val="FFFFFF"/>
                </a:solidFill>
                <a:latin typeface="Times New Roman"/>
                <a:ea typeface="+mn-ea"/>
                <a:cs typeface="Times New Roman"/>
              </a:rPr>
              <a:t>mg</a:t>
            </a:r>
            <a:r>
              <a:rPr sz="3000" b="0" i="1" spc="-19" dirty="0">
                <a:solidFill>
                  <a:srgbClr val="FFFFFF"/>
                </a:solidFill>
                <a:latin typeface="Times New Roman"/>
                <a:ea typeface="+mn-ea"/>
                <a:cs typeface="Times New Roman"/>
              </a:rPr>
              <a:t> </a:t>
            </a:r>
            <a:r>
              <a:rPr sz="3000" b="0" dirty="0">
                <a:solidFill>
                  <a:srgbClr val="FFFFFF"/>
                </a:solidFill>
                <a:latin typeface="Symbol"/>
                <a:ea typeface="+mn-ea"/>
                <a:cs typeface="Symbol"/>
              </a:rPr>
              <a:t></a:t>
            </a:r>
            <a:r>
              <a:rPr sz="3000" b="0" spc="-129" dirty="0">
                <a:solidFill>
                  <a:srgbClr val="FFFFFF"/>
                </a:solidFill>
                <a:latin typeface="Times New Roman"/>
                <a:ea typeface="+mn-ea"/>
                <a:cs typeface="Times New Roman"/>
              </a:rPr>
              <a:t> </a:t>
            </a:r>
            <a:r>
              <a:rPr sz="3000" b="0" i="1" dirty="0">
                <a:solidFill>
                  <a:srgbClr val="FFFFFF"/>
                </a:solidFill>
                <a:latin typeface="Times New Roman"/>
                <a:ea typeface="+mn-ea"/>
                <a:cs typeface="Times New Roman"/>
              </a:rPr>
              <a:t>F</a:t>
            </a:r>
            <a:r>
              <a:rPr sz="3000" b="0" i="1" spc="250" dirty="0">
                <a:solidFill>
                  <a:srgbClr val="FFFFFF"/>
                </a:solidFill>
                <a:latin typeface="Times New Roman"/>
                <a:ea typeface="+mn-ea"/>
                <a:cs typeface="Times New Roman"/>
              </a:rPr>
              <a:t> </a:t>
            </a:r>
            <a:r>
              <a:rPr sz="3000" b="0" dirty="0">
                <a:solidFill>
                  <a:srgbClr val="FFFFFF"/>
                </a:solidFill>
                <a:latin typeface="Symbol"/>
                <a:ea typeface="+mn-ea"/>
                <a:cs typeface="Symbol"/>
              </a:rPr>
              <a:t></a:t>
            </a:r>
            <a:r>
              <a:rPr sz="3000" b="0" spc="-39" dirty="0">
                <a:solidFill>
                  <a:srgbClr val="FFFFFF"/>
                </a:solidFill>
                <a:latin typeface="Times New Roman"/>
                <a:ea typeface="+mn-ea"/>
                <a:cs typeface="Times New Roman"/>
              </a:rPr>
              <a:t> </a:t>
            </a:r>
            <a:r>
              <a:rPr sz="3000" b="0" i="1" dirty="0">
                <a:solidFill>
                  <a:srgbClr val="FFFFFF"/>
                </a:solidFill>
                <a:latin typeface="Times New Roman"/>
                <a:ea typeface="+mn-ea"/>
                <a:cs typeface="Times New Roman"/>
              </a:rPr>
              <a:t>m</a:t>
            </a:r>
            <a:r>
              <a:rPr sz="3000" b="0" i="1" spc="4" dirty="0">
                <a:solidFill>
                  <a:srgbClr val="FFFFFF"/>
                </a:solidFill>
                <a:latin typeface="Times New Roman"/>
                <a:ea typeface="+mn-ea"/>
                <a:cs typeface="Times New Roman"/>
              </a:rPr>
              <a:t>a</a:t>
            </a:r>
            <a:r>
              <a:rPr sz="2500" b="0" i="1" spc="11" baseline="-25577" dirty="0">
                <a:solidFill>
                  <a:srgbClr val="FFFFFF"/>
                </a:solidFill>
                <a:latin typeface="Times New Roman"/>
                <a:ea typeface="+mn-ea"/>
                <a:cs typeface="Times New Roman"/>
              </a:rPr>
              <a:t>C</a:t>
            </a:r>
            <a:endParaRPr sz="1700" b="0">
              <a:solidFill>
                <a:prstClr val="black"/>
              </a:solidFill>
              <a:latin typeface="Times New Roman"/>
              <a:ea typeface="+mn-ea"/>
              <a:cs typeface="Times New Roman"/>
            </a:endParaRPr>
          </a:p>
        </p:txBody>
      </p:sp>
      <p:sp>
        <p:nvSpPr>
          <p:cNvPr id="17" name="object 17"/>
          <p:cNvSpPr txBox="1"/>
          <p:nvPr/>
        </p:nvSpPr>
        <p:spPr>
          <a:xfrm>
            <a:off x="5646824" y="3764003"/>
            <a:ext cx="627277" cy="443645"/>
          </a:xfrm>
          <a:prstGeom prst="rect">
            <a:avLst/>
          </a:prstGeom>
        </p:spPr>
        <p:txBody>
          <a:bodyPr wrap="square" lIns="0" tIns="0" rIns="0" bIns="0" rtlCol="0">
            <a:noAutofit/>
          </a:bodyPr>
          <a:lstStyle/>
          <a:p>
            <a:pPr marL="12678" fontAlgn="auto">
              <a:lnSpc>
                <a:spcPts val="3452"/>
              </a:lnSpc>
              <a:spcBef>
                <a:spcPts val="172"/>
              </a:spcBef>
              <a:spcAft>
                <a:spcPts val="0"/>
              </a:spcAft>
            </a:pPr>
            <a:r>
              <a:rPr sz="3000" b="0" i="1" dirty="0">
                <a:solidFill>
                  <a:srgbClr val="FFFFFF"/>
                </a:solidFill>
                <a:latin typeface="Times New Roman"/>
                <a:ea typeface="+mn-ea"/>
                <a:cs typeface="Times New Roman"/>
              </a:rPr>
              <a:t>ml</a:t>
            </a:r>
            <a:r>
              <a:rPr sz="3000" b="0" i="1" spc="-414" dirty="0">
                <a:solidFill>
                  <a:srgbClr val="FFFFFF"/>
                </a:solidFill>
                <a:latin typeface="Times New Roman"/>
                <a:ea typeface="+mn-ea"/>
                <a:cs typeface="Times New Roman"/>
              </a:rPr>
              <a:t> </a:t>
            </a:r>
            <a:r>
              <a:rPr sz="2500" b="0" spc="8" baseline="42629" dirty="0">
                <a:solidFill>
                  <a:srgbClr val="FFFFFF"/>
                </a:solidFill>
                <a:latin typeface="Times New Roman"/>
                <a:ea typeface="+mn-ea"/>
                <a:cs typeface="Times New Roman"/>
              </a:rPr>
              <a:t>2</a:t>
            </a:r>
            <a:endParaRPr sz="1700" b="0">
              <a:solidFill>
                <a:prstClr val="black"/>
              </a:solidFill>
              <a:latin typeface="Times New Roman"/>
              <a:ea typeface="+mn-ea"/>
              <a:cs typeface="Times New Roman"/>
            </a:endParaRPr>
          </a:p>
        </p:txBody>
      </p:sp>
      <p:sp>
        <p:nvSpPr>
          <p:cNvPr id="18" name="object 18"/>
          <p:cNvSpPr txBox="1"/>
          <p:nvPr/>
        </p:nvSpPr>
        <p:spPr>
          <a:xfrm>
            <a:off x="5134760" y="3800381"/>
            <a:ext cx="300829" cy="401265"/>
          </a:xfrm>
          <a:prstGeom prst="rect">
            <a:avLst/>
          </a:prstGeom>
        </p:spPr>
        <p:txBody>
          <a:bodyPr wrap="square" lIns="0" tIns="0" rIns="0" bIns="0" rtlCol="0">
            <a:noAutofit/>
          </a:bodyPr>
          <a:lstStyle/>
          <a:p>
            <a:pPr marL="12678" fontAlgn="auto">
              <a:lnSpc>
                <a:spcPts val="3159"/>
              </a:lnSpc>
              <a:spcBef>
                <a:spcPts val="158"/>
              </a:spcBef>
              <a:spcAft>
                <a:spcPts val="0"/>
              </a:spcAft>
            </a:pPr>
            <a:r>
              <a:rPr sz="3000" b="0" dirty="0">
                <a:solidFill>
                  <a:srgbClr val="FFFFFF"/>
                </a:solidFill>
                <a:latin typeface="Symbol"/>
                <a:ea typeface="+mn-ea"/>
                <a:cs typeface="Symbol"/>
              </a:rPr>
              <a:t></a:t>
            </a:r>
            <a:endParaRPr sz="3000" b="0">
              <a:solidFill>
                <a:prstClr val="black"/>
              </a:solidFill>
              <a:latin typeface="Symbol"/>
              <a:ea typeface="+mn-ea"/>
              <a:cs typeface="Symbol"/>
            </a:endParaRPr>
          </a:p>
        </p:txBody>
      </p:sp>
      <p:sp>
        <p:nvSpPr>
          <p:cNvPr id="19" name="object 19"/>
          <p:cNvSpPr txBox="1"/>
          <p:nvPr/>
        </p:nvSpPr>
        <p:spPr>
          <a:xfrm>
            <a:off x="4700378" y="3806383"/>
            <a:ext cx="219642" cy="401265"/>
          </a:xfrm>
          <a:prstGeom prst="rect">
            <a:avLst/>
          </a:prstGeom>
        </p:spPr>
        <p:txBody>
          <a:bodyPr wrap="square" lIns="0" tIns="0" rIns="0" bIns="0" rtlCol="0">
            <a:noAutofit/>
          </a:bodyPr>
          <a:lstStyle/>
          <a:p>
            <a:pPr marL="12678" fontAlgn="auto">
              <a:lnSpc>
                <a:spcPts val="3120"/>
              </a:lnSpc>
              <a:spcBef>
                <a:spcPts val="156"/>
              </a:spcBef>
              <a:spcAft>
                <a:spcPts val="0"/>
              </a:spcAft>
            </a:pPr>
            <a:r>
              <a:rPr sz="3000" b="0" i="1" dirty="0">
                <a:solidFill>
                  <a:srgbClr val="FFFFFF"/>
                </a:solidFill>
                <a:latin typeface="Times New Roman"/>
                <a:ea typeface="+mn-ea"/>
                <a:cs typeface="Times New Roman"/>
              </a:rPr>
              <a:t>I</a:t>
            </a:r>
            <a:endParaRPr sz="3000" b="0">
              <a:solidFill>
                <a:prstClr val="black"/>
              </a:solidFill>
              <a:latin typeface="Times New Roman"/>
              <a:ea typeface="+mn-ea"/>
              <a:cs typeface="Times New Roman"/>
            </a:endParaRPr>
          </a:p>
        </p:txBody>
      </p:sp>
      <p:sp>
        <p:nvSpPr>
          <p:cNvPr id="20" name="object 20"/>
          <p:cNvSpPr txBox="1"/>
          <p:nvPr/>
        </p:nvSpPr>
        <p:spPr>
          <a:xfrm>
            <a:off x="5454098" y="3803686"/>
            <a:ext cx="180614" cy="244652"/>
          </a:xfrm>
          <a:prstGeom prst="rect">
            <a:avLst/>
          </a:prstGeom>
        </p:spPr>
        <p:txBody>
          <a:bodyPr wrap="square" lIns="0" tIns="0" rIns="0" bIns="0" rtlCol="0">
            <a:noAutofit/>
          </a:bodyPr>
          <a:lstStyle/>
          <a:p>
            <a:pPr marL="12678" fontAlgn="auto">
              <a:lnSpc>
                <a:spcPts val="1855"/>
              </a:lnSpc>
              <a:spcBef>
                <a:spcPts val="92"/>
              </a:spcBef>
              <a:spcAft>
                <a:spcPts val="0"/>
              </a:spcAft>
            </a:pPr>
            <a:r>
              <a:rPr sz="1700" b="0" spc="8" dirty="0">
                <a:solidFill>
                  <a:srgbClr val="FFFFFF"/>
                </a:solidFill>
                <a:latin typeface="Times New Roman"/>
                <a:ea typeface="+mn-ea"/>
                <a:cs typeface="Times New Roman"/>
              </a:rPr>
              <a:t>1</a:t>
            </a:r>
            <a:endParaRPr sz="1700" b="0">
              <a:solidFill>
                <a:prstClr val="black"/>
              </a:solidFill>
              <a:latin typeface="Times New Roman"/>
              <a:ea typeface="+mn-ea"/>
              <a:cs typeface="Times New Roman"/>
            </a:endParaRPr>
          </a:p>
        </p:txBody>
      </p:sp>
      <p:sp>
        <p:nvSpPr>
          <p:cNvPr id="21" name="object 21"/>
          <p:cNvSpPr txBox="1"/>
          <p:nvPr/>
        </p:nvSpPr>
        <p:spPr>
          <a:xfrm>
            <a:off x="1800982" y="3962079"/>
            <a:ext cx="1398029" cy="487750"/>
          </a:xfrm>
          <a:prstGeom prst="rect">
            <a:avLst/>
          </a:prstGeom>
        </p:spPr>
        <p:txBody>
          <a:bodyPr wrap="square" lIns="0" tIns="0" rIns="0" bIns="0" rtlCol="0">
            <a:noAutofit/>
          </a:bodyPr>
          <a:lstStyle/>
          <a:p>
            <a:pPr marL="12678" fontAlgn="auto">
              <a:lnSpc>
                <a:spcPts val="3784"/>
              </a:lnSpc>
              <a:spcBef>
                <a:spcPts val="189"/>
              </a:spcBef>
              <a:spcAft>
                <a:spcPts val="0"/>
              </a:spcAft>
            </a:pPr>
            <a:r>
              <a:rPr sz="4400" b="0" i="1" baseline="6878" dirty="0">
                <a:solidFill>
                  <a:srgbClr val="FFFFFF"/>
                </a:solidFill>
                <a:latin typeface="Times New Roman"/>
                <a:ea typeface="+mn-ea"/>
                <a:cs typeface="Times New Roman"/>
              </a:rPr>
              <a:t>Fl</a:t>
            </a:r>
            <a:r>
              <a:rPr sz="4400" b="0" i="1" spc="124" baseline="6878" dirty="0">
                <a:solidFill>
                  <a:srgbClr val="FFFFFF"/>
                </a:solidFill>
                <a:latin typeface="Times New Roman"/>
                <a:ea typeface="+mn-ea"/>
                <a:cs typeface="Times New Roman"/>
              </a:rPr>
              <a:t> </a:t>
            </a:r>
            <a:r>
              <a:rPr sz="4400" b="0" baseline="6456" dirty="0">
                <a:solidFill>
                  <a:srgbClr val="FFFFFF"/>
                </a:solidFill>
                <a:latin typeface="Symbol"/>
                <a:ea typeface="+mn-ea"/>
                <a:cs typeface="Symbol"/>
              </a:rPr>
              <a:t></a:t>
            </a:r>
            <a:r>
              <a:rPr sz="4400" b="0" spc="59" baseline="6878" dirty="0">
                <a:solidFill>
                  <a:srgbClr val="FFFFFF"/>
                </a:solidFill>
                <a:latin typeface="Times New Roman"/>
                <a:ea typeface="+mn-ea"/>
                <a:cs typeface="Times New Roman"/>
              </a:rPr>
              <a:t> </a:t>
            </a:r>
            <a:r>
              <a:rPr lang="en-US" sz="4400" b="0" i="1" spc="175" baseline="6878" dirty="0">
                <a:solidFill>
                  <a:srgbClr val="FFFFFF"/>
                </a:solidFill>
                <a:latin typeface="Times New Roman"/>
                <a:ea typeface="+mn-ea"/>
                <a:cs typeface="Times New Roman"/>
              </a:rPr>
              <a:t>J</a:t>
            </a:r>
            <a:r>
              <a:rPr sz="2500" b="0" i="1" baseline="-13641" dirty="0">
                <a:solidFill>
                  <a:srgbClr val="FFFFFF"/>
                </a:solidFill>
                <a:latin typeface="Times New Roman"/>
                <a:ea typeface="+mn-ea"/>
                <a:cs typeface="Times New Roman"/>
              </a:rPr>
              <a:t>C</a:t>
            </a:r>
            <a:r>
              <a:rPr sz="2500" b="0" i="1" spc="-93" baseline="-13641" dirty="0">
                <a:solidFill>
                  <a:srgbClr val="FFFFFF"/>
                </a:solidFill>
                <a:latin typeface="Times New Roman"/>
                <a:ea typeface="+mn-ea"/>
                <a:cs typeface="Times New Roman"/>
              </a:rPr>
              <a:t> </a:t>
            </a:r>
            <a:r>
              <a:rPr lang="en-US" altLang="zh-CN" sz="4600" b="0" baseline="6143" dirty="0">
                <a:solidFill>
                  <a:srgbClr val="FFFFFF"/>
                </a:solidFill>
                <a:latin typeface="Symbol"/>
                <a:ea typeface="+mn-ea"/>
                <a:cs typeface="Symbol"/>
              </a:rPr>
              <a:t>a</a:t>
            </a:r>
            <a:endParaRPr sz="3100" b="0" dirty="0">
              <a:solidFill>
                <a:prstClr val="black"/>
              </a:solidFill>
              <a:latin typeface="Symbol"/>
              <a:ea typeface="+mn-ea"/>
              <a:cs typeface="Symbol"/>
            </a:endParaRPr>
          </a:p>
        </p:txBody>
      </p:sp>
      <p:sp>
        <p:nvSpPr>
          <p:cNvPr id="22" name="object 22"/>
          <p:cNvSpPr txBox="1"/>
          <p:nvPr/>
        </p:nvSpPr>
        <p:spPr>
          <a:xfrm>
            <a:off x="4846707" y="4026892"/>
            <a:ext cx="217229" cy="244652"/>
          </a:xfrm>
          <a:prstGeom prst="rect">
            <a:avLst/>
          </a:prstGeom>
        </p:spPr>
        <p:txBody>
          <a:bodyPr wrap="square" lIns="0" tIns="0" rIns="0" bIns="0" rtlCol="0">
            <a:noAutofit/>
          </a:bodyPr>
          <a:lstStyle/>
          <a:p>
            <a:pPr marL="12678" fontAlgn="auto">
              <a:lnSpc>
                <a:spcPts val="1855"/>
              </a:lnSpc>
              <a:spcBef>
                <a:spcPts val="92"/>
              </a:spcBef>
              <a:spcAft>
                <a:spcPts val="0"/>
              </a:spcAft>
            </a:pPr>
            <a:r>
              <a:rPr sz="1700" b="0" i="1" spc="11" dirty="0">
                <a:solidFill>
                  <a:srgbClr val="FFFFFF"/>
                </a:solidFill>
                <a:latin typeface="Times New Roman"/>
                <a:ea typeface="+mn-ea"/>
                <a:cs typeface="Times New Roman"/>
              </a:rPr>
              <a:t>C</a:t>
            </a:r>
            <a:endParaRPr sz="1700" b="0">
              <a:solidFill>
                <a:prstClr val="black"/>
              </a:solidFill>
              <a:latin typeface="Times New Roman"/>
              <a:ea typeface="+mn-ea"/>
              <a:cs typeface="Times New Roman"/>
            </a:endParaRPr>
          </a:p>
        </p:txBody>
      </p:sp>
      <p:sp>
        <p:nvSpPr>
          <p:cNvPr id="23" name="object 23"/>
          <p:cNvSpPr txBox="1"/>
          <p:nvPr/>
        </p:nvSpPr>
        <p:spPr>
          <a:xfrm>
            <a:off x="5457825" y="4041356"/>
            <a:ext cx="180614" cy="244652"/>
          </a:xfrm>
          <a:prstGeom prst="rect">
            <a:avLst/>
          </a:prstGeom>
        </p:spPr>
        <p:txBody>
          <a:bodyPr wrap="square" lIns="0" tIns="0" rIns="0" bIns="0" rtlCol="0">
            <a:noAutofit/>
          </a:bodyPr>
          <a:lstStyle/>
          <a:p>
            <a:pPr marL="12678" fontAlgn="auto">
              <a:lnSpc>
                <a:spcPts val="1855"/>
              </a:lnSpc>
              <a:spcBef>
                <a:spcPts val="92"/>
              </a:spcBef>
              <a:spcAft>
                <a:spcPts val="0"/>
              </a:spcAft>
            </a:pPr>
            <a:r>
              <a:rPr sz="1700" b="0" spc="8" dirty="0">
                <a:solidFill>
                  <a:srgbClr val="FFFFFF"/>
                </a:solidFill>
                <a:latin typeface="Times New Roman"/>
                <a:ea typeface="+mn-ea"/>
                <a:cs typeface="Times New Roman"/>
              </a:rPr>
              <a:t>3</a:t>
            </a:r>
            <a:endParaRPr sz="1700" b="0">
              <a:solidFill>
                <a:prstClr val="black"/>
              </a:solidFill>
              <a:latin typeface="Times New Roman"/>
              <a:ea typeface="+mn-ea"/>
              <a:cs typeface="Times New Roman"/>
            </a:endParaRPr>
          </a:p>
        </p:txBody>
      </p:sp>
      <p:sp>
        <p:nvSpPr>
          <p:cNvPr id="24" name="object 24"/>
          <p:cNvSpPr txBox="1"/>
          <p:nvPr/>
        </p:nvSpPr>
        <p:spPr>
          <a:xfrm>
            <a:off x="547520" y="4868295"/>
            <a:ext cx="7027145" cy="400719"/>
          </a:xfrm>
          <a:prstGeom prst="rect">
            <a:avLst/>
          </a:prstGeom>
        </p:spPr>
        <p:txBody>
          <a:bodyPr wrap="square" lIns="0" tIns="0" rIns="0" bIns="0" rtlCol="0">
            <a:noAutofit/>
          </a:bodyPr>
          <a:lstStyle/>
          <a:p>
            <a:pPr marL="12678" fontAlgn="auto">
              <a:lnSpc>
                <a:spcPts val="3115"/>
              </a:lnSpc>
              <a:spcBef>
                <a:spcPts val="155"/>
              </a:spcBef>
              <a:spcAft>
                <a:spcPts val="0"/>
              </a:spcAft>
            </a:pPr>
            <a:r>
              <a:rPr b="0" spc="-4" dirty="0">
                <a:solidFill>
                  <a:srgbClr val="FFFFFF"/>
                </a:solidFill>
                <a:latin typeface=""/>
                <a:ea typeface="+mn-ea"/>
              </a:rPr>
              <a:t>因在此时悬绳未断的一端加速度为</a:t>
            </a:r>
            <a:r>
              <a:rPr b="0" spc="-9" dirty="0">
                <a:solidFill>
                  <a:srgbClr val="FFFFFF"/>
                </a:solidFill>
                <a:latin typeface=""/>
                <a:ea typeface="+mn-ea"/>
              </a:rPr>
              <a:t>零</a:t>
            </a:r>
            <a:r>
              <a:rPr dirty="0">
                <a:solidFill>
                  <a:srgbClr val="FFFFFF"/>
                </a:solidFill>
                <a:latin typeface="Times New Roman"/>
                <a:ea typeface="+mn-ea"/>
                <a:cs typeface="Times New Roman"/>
              </a:rPr>
              <a:t>, </a:t>
            </a:r>
            <a:r>
              <a:rPr b="0" dirty="0">
                <a:solidFill>
                  <a:srgbClr val="FFFFFF"/>
                </a:solidFill>
                <a:latin typeface=""/>
                <a:ea typeface="+mn-ea"/>
              </a:rPr>
              <a:t>从而有</a:t>
            </a:r>
            <a:endParaRPr b="0">
              <a:solidFill>
                <a:prstClr val="black"/>
              </a:solidFill>
              <a:latin typeface="宋体"/>
              <a:ea typeface="+mn-ea"/>
              <a:cs typeface="宋体"/>
            </a:endParaRPr>
          </a:p>
        </p:txBody>
      </p:sp>
      <p:sp>
        <p:nvSpPr>
          <p:cNvPr id="25" name="object 25"/>
          <p:cNvSpPr txBox="1"/>
          <p:nvPr/>
        </p:nvSpPr>
        <p:spPr>
          <a:xfrm>
            <a:off x="5804644" y="5558414"/>
            <a:ext cx="282936" cy="402071"/>
          </a:xfrm>
          <a:prstGeom prst="rect">
            <a:avLst/>
          </a:prstGeom>
        </p:spPr>
        <p:txBody>
          <a:bodyPr wrap="square" lIns="0" tIns="0" rIns="0" bIns="0" rtlCol="0">
            <a:noAutofit/>
          </a:bodyPr>
          <a:lstStyle/>
          <a:p>
            <a:pPr marL="12678" fontAlgn="auto">
              <a:lnSpc>
                <a:spcPts val="3125"/>
              </a:lnSpc>
              <a:spcBef>
                <a:spcPts val="156"/>
              </a:spcBef>
              <a:spcAft>
                <a:spcPts val="0"/>
              </a:spcAft>
            </a:pPr>
            <a:r>
              <a:rPr sz="3000" b="0" dirty="0">
                <a:solidFill>
                  <a:srgbClr val="FFFFFF"/>
                </a:solidFill>
                <a:latin typeface="Times New Roman"/>
                <a:ea typeface="+mn-ea"/>
                <a:cs typeface="Times New Roman"/>
              </a:rPr>
              <a:t>1</a:t>
            </a:r>
            <a:endParaRPr sz="3000" b="0">
              <a:solidFill>
                <a:prstClr val="black"/>
              </a:solidFill>
              <a:latin typeface="Times New Roman"/>
              <a:ea typeface="+mn-ea"/>
              <a:cs typeface="Times New Roman"/>
            </a:endParaRPr>
          </a:p>
        </p:txBody>
      </p:sp>
      <p:sp>
        <p:nvSpPr>
          <p:cNvPr id="26" name="object 26"/>
          <p:cNvSpPr txBox="1"/>
          <p:nvPr/>
        </p:nvSpPr>
        <p:spPr>
          <a:xfrm>
            <a:off x="2168356" y="5696818"/>
            <a:ext cx="1208284" cy="488994"/>
          </a:xfrm>
          <a:prstGeom prst="rect">
            <a:avLst/>
          </a:prstGeom>
        </p:spPr>
        <p:txBody>
          <a:bodyPr wrap="square" lIns="0" tIns="0" rIns="0" bIns="0" rtlCol="0">
            <a:noAutofit/>
          </a:bodyPr>
          <a:lstStyle/>
          <a:p>
            <a:pPr marL="12678" fontAlgn="auto">
              <a:lnSpc>
                <a:spcPts val="3790"/>
              </a:lnSpc>
              <a:spcBef>
                <a:spcPts val="189"/>
              </a:spcBef>
              <a:spcAft>
                <a:spcPts val="0"/>
              </a:spcAft>
              <a:tabLst>
                <a:tab pos="481750" algn="l"/>
              </a:tabLst>
            </a:pPr>
            <a:r>
              <a:rPr sz="4400" b="0" i="1" spc="-9" baseline="6878" dirty="0">
                <a:solidFill>
                  <a:srgbClr val="FFFFFF"/>
                </a:solidFill>
                <a:latin typeface="Times New Roman"/>
                <a:ea typeface="+mn-ea"/>
                <a:cs typeface="Times New Roman"/>
              </a:rPr>
              <a:t>a</a:t>
            </a:r>
            <a:r>
              <a:rPr sz="2500" b="0" i="1" baseline="-13641" dirty="0">
                <a:solidFill>
                  <a:srgbClr val="FFFFFF"/>
                </a:solidFill>
                <a:latin typeface="Times New Roman"/>
                <a:ea typeface="+mn-ea"/>
                <a:cs typeface="Times New Roman"/>
              </a:rPr>
              <a:t>C</a:t>
            </a:r>
            <a:r>
              <a:rPr sz="2500" b="0" i="1" spc="-413" baseline="-13641" dirty="0">
                <a:solidFill>
                  <a:srgbClr val="FFFFFF"/>
                </a:solidFill>
                <a:latin typeface="Times New Roman"/>
                <a:ea typeface="+mn-ea"/>
                <a:cs typeface="Times New Roman"/>
              </a:rPr>
              <a:t> </a:t>
            </a:r>
            <a:r>
              <a:rPr sz="2500" b="0" i="1" baseline="-13641" dirty="0">
                <a:solidFill>
                  <a:srgbClr val="FFFFFF"/>
                </a:solidFill>
                <a:latin typeface="Times New Roman"/>
                <a:ea typeface="+mn-ea"/>
                <a:cs typeface="Times New Roman"/>
              </a:rPr>
              <a:t>	</a:t>
            </a:r>
            <a:r>
              <a:rPr sz="4400" b="0" baseline="6456" dirty="0">
                <a:solidFill>
                  <a:srgbClr val="FFFFFF"/>
                </a:solidFill>
                <a:latin typeface="Symbol"/>
                <a:ea typeface="+mn-ea"/>
                <a:cs typeface="Symbol"/>
              </a:rPr>
              <a:t></a:t>
            </a:r>
            <a:r>
              <a:rPr sz="4400" b="0" spc="9" baseline="6878" dirty="0">
                <a:solidFill>
                  <a:srgbClr val="FFFFFF"/>
                </a:solidFill>
                <a:latin typeface="Times New Roman"/>
                <a:ea typeface="+mn-ea"/>
                <a:cs typeface="Times New Roman"/>
              </a:rPr>
              <a:t> </a:t>
            </a:r>
            <a:r>
              <a:rPr lang="en-US" sz="4600" b="0" spc="94" baseline="6143" dirty="0">
                <a:solidFill>
                  <a:srgbClr val="FFFFFF"/>
                </a:solidFill>
                <a:latin typeface="Symbol"/>
                <a:ea typeface="+mn-ea"/>
                <a:cs typeface="Symbol"/>
              </a:rPr>
              <a:t>a</a:t>
            </a:r>
            <a:r>
              <a:rPr sz="4400" b="0" i="1" baseline="6878" dirty="0">
                <a:solidFill>
                  <a:srgbClr val="FFFFFF"/>
                </a:solidFill>
                <a:latin typeface="Times New Roman"/>
                <a:ea typeface="+mn-ea"/>
                <a:cs typeface="Times New Roman"/>
              </a:rPr>
              <a:t>l</a:t>
            </a:r>
            <a:endParaRPr sz="3000" b="0" dirty="0">
              <a:solidFill>
                <a:prstClr val="black"/>
              </a:solidFill>
              <a:latin typeface="Times New Roman"/>
              <a:ea typeface="+mn-ea"/>
              <a:cs typeface="Times New Roman"/>
            </a:endParaRPr>
          </a:p>
        </p:txBody>
      </p:sp>
      <p:sp>
        <p:nvSpPr>
          <p:cNvPr id="27" name="object 27"/>
          <p:cNvSpPr txBox="1"/>
          <p:nvPr/>
        </p:nvSpPr>
        <p:spPr>
          <a:xfrm>
            <a:off x="4654682" y="5790060"/>
            <a:ext cx="1130597" cy="408088"/>
          </a:xfrm>
          <a:prstGeom prst="rect">
            <a:avLst/>
          </a:prstGeom>
        </p:spPr>
        <p:txBody>
          <a:bodyPr wrap="square" lIns="0" tIns="0" rIns="0" bIns="0" rtlCol="0">
            <a:noAutofit/>
          </a:bodyPr>
          <a:lstStyle/>
          <a:p>
            <a:pPr marL="12678" fontAlgn="auto">
              <a:lnSpc>
                <a:spcPts val="3178"/>
              </a:lnSpc>
              <a:spcBef>
                <a:spcPts val="159"/>
              </a:spcBef>
              <a:spcAft>
                <a:spcPts val="0"/>
              </a:spcAft>
            </a:pPr>
            <a:r>
              <a:rPr sz="3000" b="0" dirty="0">
                <a:solidFill>
                  <a:srgbClr val="FFFFFF"/>
                </a:solidFill>
                <a:latin typeface="Symbol"/>
                <a:ea typeface="+mn-ea"/>
                <a:cs typeface="Symbol"/>
              </a:rPr>
              <a:t></a:t>
            </a:r>
            <a:r>
              <a:rPr sz="3000" b="0" spc="59" dirty="0">
                <a:solidFill>
                  <a:srgbClr val="FFFFFF"/>
                </a:solidFill>
                <a:latin typeface="Times New Roman"/>
                <a:ea typeface="+mn-ea"/>
                <a:cs typeface="Times New Roman"/>
              </a:rPr>
              <a:t> </a:t>
            </a:r>
            <a:r>
              <a:rPr sz="3000" b="0" i="1" dirty="0">
                <a:solidFill>
                  <a:srgbClr val="FFFFFF"/>
                </a:solidFill>
                <a:latin typeface="Times New Roman"/>
                <a:ea typeface="+mn-ea"/>
                <a:cs typeface="Times New Roman"/>
              </a:rPr>
              <a:t>F</a:t>
            </a:r>
            <a:r>
              <a:rPr sz="3000" b="0" i="1" spc="244" dirty="0">
                <a:solidFill>
                  <a:srgbClr val="FFFFFF"/>
                </a:solidFill>
                <a:latin typeface="Times New Roman"/>
                <a:ea typeface="+mn-ea"/>
                <a:cs typeface="Times New Roman"/>
              </a:rPr>
              <a:t> </a:t>
            </a:r>
            <a:r>
              <a:rPr sz="3000" b="0" dirty="0">
                <a:solidFill>
                  <a:srgbClr val="FFFFFF"/>
                </a:solidFill>
                <a:latin typeface="Symbol"/>
                <a:ea typeface="+mn-ea"/>
                <a:cs typeface="Symbol"/>
              </a:rPr>
              <a:t></a:t>
            </a:r>
            <a:endParaRPr sz="3000" b="0">
              <a:solidFill>
                <a:prstClr val="black"/>
              </a:solidFill>
              <a:latin typeface="Symbol"/>
              <a:ea typeface="+mn-ea"/>
              <a:cs typeface="Symbol"/>
            </a:endParaRPr>
          </a:p>
        </p:txBody>
      </p:sp>
      <p:sp>
        <p:nvSpPr>
          <p:cNvPr id="28" name="object 28"/>
          <p:cNvSpPr txBox="1"/>
          <p:nvPr/>
        </p:nvSpPr>
        <p:spPr>
          <a:xfrm>
            <a:off x="6078878" y="5796094"/>
            <a:ext cx="554893" cy="402071"/>
          </a:xfrm>
          <a:prstGeom prst="rect">
            <a:avLst/>
          </a:prstGeom>
        </p:spPr>
        <p:txBody>
          <a:bodyPr wrap="square" lIns="0" tIns="0" rIns="0" bIns="0" rtlCol="0">
            <a:noAutofit/>
          </a:bodyPr>
          <a:lstStyle/>
          <a:p>
            <a:pPr marL="12678" fontAlgn="auto">
              <a:lnSpc>
                <a:spcPts val="3125"/>
              </a:lnSpc>
              <a:spcBef>
                <a:spcPts val="156"/>
              </a:spcBef>
              <a:spcAft>
                <a:spcPts val="0"/>
              </a:spcAft>
            </a:pPr>
            <a:r>
              <a:rPr sz="3000" b="0" i="1" dirty="0">
                <a:solidFill>
                  <a:srgbClr val="FFFFFF"/>
                </a:solidFill>
                <a:latin typeface="Times New Roman"/>
                <a:ea typeface="+mn-ea"/>
                <a:cs typeface="Times New Roman"/>
              </a:rPr>
              <a:t>mg</a:t>
            </a:r>
            <a:endParaRPr sz="3000" b="0">
              <a:solidFill>
                <a:prstClr val="black"/>
              </a:solidFill>
              <a:latin typeface="Times New Roman"/>
              <a:ea typeface="+mn-ea"/>
              <a:cs typeface="Times New Roman"/>
            </a:endParaRPr>
          </a:p>
        </p:txBody>
      </p:sp>
      <p:sp>
        <p:nvSpPr>
          <p:cNvPr id="29" name="object 29"/>
          <p:cNvSpPr txBox="1"/>
          <p:nvPr/>
        </p:nvSpPr>
        <p:spPr>
          <a:xfrm>
            <a:off x="5810670" y="6090274"/>
            <a:ext cx="282936" cy="402071"/>
          </a:xfrm>
          <a:prstGeom prst="rect">
            <a:avLst/>
          </a:prstGeom>
        </p:spPr>
        <p:txBody>
          <a:bodyPr wrap="square" lIns="0" tIns="0" rIns="0" bIns="0" rtlCol="0">
            <a:noAutofit/>
          </a:bodyPr>
          <a:lstStyle/>
          <a:p>
            <a:pPr marL="12678" fontAlgn="auto">
              <a:lnSpc>
                <a:spcPts val="3125"/>
              </a:lnSpc>
              <a:spcBef>
                <a:spcPts val="156"/>
              </a:spcBef>
              <a:spcAft>
                <a:spcPts val="0"/>
              </a:spcAft>
            </a:pPr>
            <a:r>
              <a:rPr sz="3000" b="0" dirty="0">
                <a:solidFill>
                  <a:srgbClr val="FFFFFF"/>
                </a:solidFill>
                <a:latin typeface="Times New Roman"/>
                <a:ea typeface="+mn-ea"/>
                <a:cs typeface="Times New Roman"/>
              </a:rPr>
              <a:t>4</a:t>
            </a:r>
            <a:endParaRPr sz="3000" b="0">
              <a:solidFill>
                <a:prstClr val="black"/>
              </a:solidFill>
              <a:latin typeface="Times New Roman"/>
              <a:ea typeface="+mn-ea"/>
              <a:cs typeface="Times New Roman"/>
            </a:endParaRPr>
          </a:p>
        </p:txBody>
      </p:sp>
      <p:sp>
        <p:nvSpPr>
          <p:cNvPr id="30" name="object 30"/>
          <p:cNvSpPr txBox="1"/>
          <p:nvPr/>
        </p:nvSpPr>
        <p:spPr>
          <a:xfrm>
            <a:off x="6371971" y="402970"/>
            <a:ext cx="373126" cy="1511808"/>
          </a:xfrm>
          <a:prstGeom prst="rect">
            <a:avLst/>
          </a:prstGeom>
        </p:spPr>
        <p:txBody>
          <a:bodyPr wrap="square" lIns="0" tIns="0" rIns="0" bIns="0" rtlCol="0">
            <a:noAutofit/>
          </a:bodyPr>
          <a:lstStyle/>
          <a:p>
            <a:pPr marR="12678" fontAlgn="auto">
              <a:lnSpc>
                <a:spcPts val="950"/>
              </a:lnSpc>
              <a:spcBef>
                <a:spcPts val="49"/>
              </a:spcBef>
              <a:spcAft>
                <a:spcPts val="0"/>
              </a:spcAft>
            </a:pPr>
            <a:endParaRPr sz="900" b="0">
              <a:solidFill>
                <a:prstClr val="black"/>
              </a:solidFill>
              <a:latin typeface="Calibri"/>
              <a:ea typeface="+mn-ea"/>
            </a:endParaRPr>
          </a:p>
          <a:p>
            <a:pPr marL="21305" fontAlgn="auto">
              <a:lnSpc>
                <a:spcPct val="95825"/>
              </a:lnSpc>
              <a:spcBef>
                <a:spcPts val="3998"/>
              </a:spcBef>
              <a:spcAft>
                <a:spcPts val="0"/>
              </a:spcAft>
            </a:pPr>
            <a:r>
              <a:rPr i="1" dirty="0">
                <a:solidFill>
                  <a:srgbClr val="FFFFFF"/>
                </a:solidFill>
                <a:latin typeface="Times New Roman"/>
                <a:ea typeface="+mn-ea"/>
                <a:cs typeface="Times New Roman"/>
              </a:rPr>
              <a:t>F</a:t>
            </a:r>
            <a:endParaRPr b="0">
              <a:solidFill>
                <a:prstClr val="black"/>
              </a:solidFill>
              <a:latin typeface="Times New Roman"/>
              <a:ea typeface="+mn-ea"/>
              <a:cs typeface="Times New Roman"/>
            </a:endParaRPr>
          </a:p>
        </p:txBody>
      </p:sp>
      <p:sp>
        <p:nvSpPr>
          <p:cNvPr id="31" name="object 31"/>
          <p:cNvSpPr txBox="1"/>
          <p:nvPr/>
        </p:nvSpPr>
        <p:spPr>
          <a:xfrm>
            <a:off x="6732396" y="402970"/>
            <a:ext cx="1584972" cy="647699"/>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2" name="object 32"/>
          <p:cNvSpPr txBox="1"/>
          <p:nvPr/>
        </p:nvSpPr>
        <p:spPr>
          <a:xfrm>
            <a:off x="8317386" y="402970"/>
            <a:ext cx="431279" cy="647699"/>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3" name="object 33"/>
          <p:cNvSpPr txBox="1"/>
          <p:nvPr/>
        </p:nvSpPr>
        <p:spPr>
          <a:xfrm>
            <a:off x="6732396" y="1050670"/>
            <a:ext cx="2016264" cy="144780"/>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4" name="object 34"/>
          <p:cNvSpPr txBox="1"/>
          <p:nvPr/>
        </p:nvSpPr>
        <p:spPr>
          <a:xfrm>
            <a:off x="6732396" y="1195468"/>
            <a:ext cx="1584972" cy="719327"/>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5" name="object 35"/>
          <p:cNvSpPr txBox="1"/>
          <p:nvPr/>
        </p:nvSpPr>
        <p:spPr>
          <a:xfrm>
            <a:off x="8317369" y="1195468"/>
            <a:ext cx="431292" cy="719327"/>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6" name="object 36"/>
          <p:cNvSpPr txBox="1"/>
          <p:nvPr/>
        </p:nvSpPr>
        <p:spPr>
          <a:xfrm>
            <a:off x="6371971" y="1914781"/>
            <a:ext cx="2376678" cy="144017"/>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7" name="object 37"/>
          <p:cNvSpPr txBox="1"/>
          <p:nvPr/>
        </p:nvSpPr>
        <p:spPr>
          <a:xfrm>
            <a:off x="5448456" y="3888109"/>
            <a:ext cx="146303" cy="152400"/>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
        <p:nvSpPr>
          <p:cNvPr id="38" name="object 38"/>
          <p:cNvSpPr txBox="1"/>
          <p:nvPr/>
        </p:nvSpPr>
        <p:spPr>
          <a:xfrm>
            <a:off x="5798185" y="5877686"/>
            <a:ext cx="228600" cy="152400"/>
          </a:xfrm>
          <a:prstGeom prst="rect">
            <a:avLst/>
          </a:prstGeom>
        </p:spPr>
        <p:txBody>
          <a:bodyPr wrap="square" lIns="0" tIns="0" rIns="0" bIns="0" rtlCol="0">
            <a:noAutofit/>
          </a:bodyPr>
          <a:lstStyle/>
          <a:p>
            <a:pPr marL="25357" fontAlgn="auto">
              <a:lnSpc>
                <a:spcPts val="1000"/>
              </a:lnSpc>
              <a:spcBef>
                <a:spcPts val="0"/>
              </a:spcBef>
              <a:spcAft>
                <a:spcPts val="0"/>
              </a:spcAft>
            </a:pPr>
            <a:endParaRPr sz="1000" b="0">
              <a:solidFill>
                <a:prstClr val="black"/>
              </a:solidFill>
              <a:latin typeface="Calibri"/>
              <a:ea typeface="+mn-ea"/>
            </a:endParaRPr>
          </a:p>
        </p:txBody>
      </p:sp>
    </p:spTree>
    <p:extLst>
      <p:ext uri="{BB962C8B-B14F-4D97-AF65-F5344CB8AC3E}">
        <p14:creationId xmlns:p14="http://schemas.microsoft.com/office/powerpoint/2010/main" val="394994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nodePh="1">
                                  <p:stCondLst>
                                    <p:cond delay="0"/>
                                  </p:stCondLst>
                                  <p:endCondLst>
                                    <p:cond evt="begin" delay="0">
                                      <p:tn val="69"/>
                                    </p:cond>
                                  </p:end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nodePh="1">
                                  <p:stCondLst>
                                    <p:cond delay="0"/>
                                  </p:stCondLst>
                                  <p:endCondLst>
                                    <p:cond evt="begin" delay="0">
                                      <p:tn val="73"/>
                                    </p:cond>
                                  </p:end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7" grpId="0"/>
      <p:bldP spid="3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A81CD73-1861-4D42-9163-D0A9663D84B9}"/>
              </a:ext>
            </a:extLst>
          </p:cNvPr>
          <p:cNvSpPr>
            <a:spLocks noChangeArrowheads="1"/>
          </p:cNvSpPr>
          <p:nvPr/>
        </p:nvSpPr>
        <p:spPr bwMode="auto">
          <a:xfrm>
            <a:off x="76671" y="76200"/>
            <a:ext cx="9108763" cy="500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798" tIns="41399" rIns="82798" bIns="41399">
            <a:spAutoFit/>
          </a:bodyPr>
          <a:lstStyle/>
          <a:p>
            <a:pPr defTabSz="912695"/>
            <a:r>
              <a:rPr kumimoji="1" lang="zh-CN" altLang="en-US" sz="3200" dirty="0">
                <a:solidFill>
                  <a:srgbClr val="0000FF"/>
                </a:solidFill>
                <a:latin typeface="Bookman Old Style" panose="02050604050505020204" pitchFamily="18" charset="0"/>
                <a:ea typeface="宋体" panose="02010600030101010101" pitchFamily="2" charset="-122"/>
              </a:rPr>
              <a:t>例</a:t>
            </a:r>
            <a:r>
              <a:rPr kumimoji="1" lang="en-US" altLang="zh-CN" sz="3200" dirty="0">
                <a:solidFill>
                  <a:srgbClr val="0000FF"/>
                </a:solidFill>
                <a:latin typeface="Bookman Old Style" panose="02050604050505020204" pitchFamily="18" charset="0"/>
                <a:ea typeface="宋体" panose="02010600030101010101" pitchFamily="2" charset="-122"/>
              </a:rPr>
              <a:t>5-12 </a:t>
            </a:r>
            <a:r>
              <a:rPr kumimoji="1" lang="zh-CN" altLang="en-US" sz="3200" dirty="0">
                <a:solidFill>
                  <a:srgbClr val="0000FF"/>
                </a:solidFill>
                <a:latin typeface="Bookman Old Style" panose="02050604050505020204" pitchFamily="18" charset="0"/>
                <a:ea typeface="宋体" panose="02010600030101010101" pitchFamily="2" charset="-122"/>
              </a:rPr>
              <a:t>绕有电缆的大木轴，质量为 </a:t>
            </a:r>
            <a:r>
              <a:rPr kumimoji="1" lang="en-US" altLang="zh-CN" sz="3200" b="0" dirty="0">
                <a:solidFill>
                  <a:srgbClr val="0000FF"/>
                </a:solidFill>
                <a:latin typeface="Bookman Old Style" panose="02050604050505020204" pitchFamily="18" charset="0"/>
                <a:ea typeface="宋体" panose="02010600030101010101" pitchFamily="2" charset="-122"/>
              </a:rPr>
              <a:t>1000kg</a:t>
            </a:r>
            <a:r>
              <a:rPr kumimoji="1" lang="zh-CN" altLang="en-US" sz="3200" dirty="0">
                <a:solidFill>
                  <a:srgbClr val="0000FF"/>
                </a:solidFill>
                <a:latin typeface="Bookman Old Style" panose="02050604050505020204" pitchFamily="18" charset="0"/>
                <a:ea typeface="宋体" panose="02010600030101010101" pitchFamily="2" charset="-122"/>
              </a:rPr>
              <a:t>，绕</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中心轴 </a:t>
            </a:r>
            <a:r>
              <a:rPr kumimoji="1" lang="en-US" altLang="zh-CN" sz="3200" b="0" i="1" dirty="0">
                <a:solidFill>
                  <a:srgbClr val="0000FF"/>
                </a:solidFill>
                <a:latin typeface="Bookman Old Style" panose="02050604050505020204" pitchFamily="18" charset="0"/>
                <a:ea typeface="宋体" panose="02010600030101010101" pitchFamily="2" charset="-122"/>
              </a:rPr>
              <a:t>0 </a:t>
            </a:r>
            <a:r>
              <a:rPr kumimoji="1" lang="zh-CN" altLang="en-US" sz="3200" dirty="0">
                <a:solidFill>
                  <a:srgbClr val="0000FF"/>
                </a:solidFill>
                <a:latin typeface="Bookman Old Style" panose="02050604050505020204" pitchFamily="18" charset="0"/>
                <a:ea typeface="宋体" panose="02010600030101010101" pitchFamily="2" charset="-122"/>
              </a:rPr>
              <a:t>的转动惯量为 </a:t>
            </a:r>
            <a:r>
              <a:rPr kumimoji="1" lang="en-US" altLang="zh-CN" sz="3200" b="0" dirty="0">
                <a:solidFill>
                  <a:srgbClr val="0000FF"/>
                </a:solidFill>
                <a:latin typeface="Bookman Old Style" panose="02050604050505020204" pitchFamily="18" charset="0"/>
                <a:ea typeface="宋体" panose="02010600030101010101" pitchFamily="2" charset="-122"/>
              </a:rPr>
              <a:t>300 kg·m</a:t>
            </a:r>
            <a:r>
              <a:rPr kumimoji="1" lang="en-US" altLang="zh-CN" sz="3200" b="0" baseline="30000" dirty="0">
                <a:solidFill>
                  <a:srgbClr val="0000FF"/>
                </a:solidFill>
                <a:latin typeface="Bookman Old Style" panose="02050604050505020204" pitchFamily="18" charset="0"/>
                <a:ea typeface="宋体" panose="02010600030101010101" pitchFamily="2" charset="-122"/>
              </a:rPr>
              <a:t>2</a:t>
            </a:r>
            <a:r>
              <a:rPr kumimoji="1" lang="zh-CN" altLang="en-US" sz="3200" dirty="0">
                <a:solidFill>
                  <a:srgbClr val="0000FF"/>
                </a:solidFill>
                <a:latin typeface="Bookman Old Style" panose="02050604050505020204" pitchFamily="18" charset="0"/>
                <a:ea typeface="宋体" panose="02010600030101010101" pitchFamily="2" charset="-122"/>
              </a:rPr>
              <a:t>．如图所示：</a:t>
            </a:r>
          </a:p>
          <a:p>
            <a:pPr defTabSz="912695"/>
            <a:r>
              <a:rPr kumimoji="1" lang="en-US" altLang="zh-CN" sz="3200" b="0" i="1" dirty="0">
                <a:solidFill>
                  <a:srgbClr val="0000FF"/>
                </a:solidFill>
                <a:latin typeface="Bookman Old Style" panose="02050604050505020204" pitchFamily="18" charset="0"/>
                <a:ea typeface="宋体" panose="02010600030101010101" pitchFamily="2" charset="-122"/>
              </a:rPr>
              <a:t>R</a:t>
            </a:r>
            <a:r>
              <a:rPr kumimoji="1" lang="en-US" altLang="zh-CN" sz="3200" b="0" baseline="-25000" dirty="0">
                <a:solidFill>
                  <a:srgbClr val="0000FF"/>
                </a:solidFill>
                <a:latin typeface="Bookman Old Style" panose="02050604050505020204" pitchFamily="18" charset="0"/>
                <a:ea typeface="宋体" panose="02010600030101010101" pitchFamily="2" charset="-122"/>
              </a:rPr>
              <a:t>1</a:t>
            </a:r>
            <a:r>
              <a:rPr kumimoji="1" lang="en-US" altLang="zh-CN" sz="3200" b="0" dirty="0">
                <a:solidFill>
                  <a:srgbClr val="0000FF"/>
                </a:solidFill>
                <a:latin typeface="Bookman Old Style" panose="02050604050505020204" pitchFamily="18" charset="0"/>
                <a:ea typeface="宋体" panose="02010600030101010101" pitchFamily="2" charset="-122"/>
              </a:rPr>
              <a:t>=1.00m</a:t>
            </a:r>
            <a:r>
              <a:rPr kumimoji="1" lang="zh-CN" altLang="en-US" sz="3200" b="0" dirty="0">
                <a:solidFill>
                  <a:srgbClr val="0000FF"/>
                </a:solidFill>
                <a:latin typeface="Bookman Old Style" panose="02050604050505020204" pitchFamily="18" charset="0"/>
                <a:ea typeface="宋体" panose="02010600030101010101" pitchFamily="2" charset="-122"/>
              </a:rPr>
              <a:t>，</a:t>
            </a:r>
            <a:r>
              <a:rPr kumimoji="1" lang="en-US" altLang="zh-CN" sz="3200" b="0" i="1" dirty="0">
                <a:solidFill>
                  <a:srgbClr val="0000FF"/>
                </a:solidFill>
                <a:latin typeface="Bookman Old Style" panose="02050604050505020204" pitchFamily="18" charset="0"/>
                <a:ea typeface="宋体" panose="02010600030101010101" pitchFamily="2" charset="-122"/>
              </a:rPr>
              <a:t>R</a:t>
            </a:r>
            <a:r>
              <a:rPr kumimoji="1" lang="en-US" altLang="zh-CN" sz="3200" b="0" baseline="-25000" dirty="0">
                <a:solidFill>
                  <a:srgbClr val="0000FF"/>
                </a:solidFill>
                <a:latin typeface="Bookman Old Style" panose="02050604050505020204" pitchFamily="18" charset="0"/>
                <a:ea typeface="宋体" panose="02010600030101010101" pitchFamily="2" charset="-122"/>
              </a:rPr>
              <a:t>2</a:t>
            </a:r>
            <a:r>
              <a:rPr kumimoji="1" lang="en-US" altLang="zh-CN" sz="3200" b="0" dirty="0">
                <a:solidFill>
                  <a:srgbClr val="0000FF"/>
                </a:solidFill>
                <a:latin typeface="Bookman Old Style" panose="02050604050505020204" pitchFamily="18" charset="0"/>
                <a:ea typeface="宋体" panose="02010600030101010101" pitchFamily="2" charset="-122"/>
              </a:rPr>
              <a:t>=0.40m</a:t>
            </a:r>
            <a:r>
              <a:rPr kumimoji="1" lang="zh-CN" altLang="en-US" sz="3200" dirty="0">
                <a:solidFill>
                  <a:srgbClr val="0000FF"/>
                </a:solidFill>
                <a:latin typeface="Bookman Old Style" panose="02050604050505020204" pitchFamily="18" charset="0"/>
                <a:ea typeface="宋体" panose="02010600030101010101" pitchFamily="2" charset="-122"/>
              </a:rPr>
              <a:t>。假定大木轴与地面间无</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相对滑动，当用 </a:t>
            </a:r>
            <a:r>
              <a:rPr kumimoji="1" lang="en-US" altLang="zh-CN" sz="3200" b="0" i="1" dirty="0">
                <a:solidFill>
                  <a:srgbClr val="0000FF"/>
                </a:solidFill>
                <a:latin typeface="Bookman Old Style" panose="02050604050505020204" pitchFamily="18" charset="0"/>
                <a:ea typeface="宋体" panose="02010600030101010101" pitchFamily="2" charset="-122"/>
              </a:rPr>
              <a:t>F </a:t>
            </a:r>
            <a:r>
              <a:rPr kumimoji="1" lang="en-US" altLang="zh-CN" sz="3200" b="0" dirty="0">
                <a:solidFill>
                  <a:srgbClr val="0000FF"/>
                </a:solidFill>
                <a:latin typeface="Bookman Old Style" panose="02050604050505020204" pitchFamily="18" charset="0"/>
                <a:ea typeface="宋体" panose="02010600030101010101" pitchFamily="2" charset="-122"/>
              </a:rPr>
              <a:t>= 9800 N</a:t>
            </a:r>
            <a:r>
              <a:rPr kumimoji="1" lang="zh-CN" altLang="en-US" sz="3200" dirty="0">
                <a:solidFill>
                  <a:srgbClr val="0000FF"/>
                </a:solidFill>
                <a:latin typeface="Bookman Old Style" panose="02050604050505020204" pitchFamily="18" charset="0"/>
                <a:ea typeface="宋体" panose="02010600030101010101" pitchFamily="2" charset="-122"/>
              </a:rPr>
              <a:t>的水平力拉电缆的一</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端时，问：</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  （</a:t>
            </a:r>
            <a:r>
              <a:rPr kumimoji="1" lang="en-US" altLang="zh-CN" sz="3200" dirty="0">
                <a:solidFill>
                  <a:srgbClr val="0000FF"/>
                </a:solidFill>
                <a:latin typeface="Bookman Old Style" panose="02050604050505020204" pitchFamily="18" charset="0"/>
                <a:ea typeface="宋体" panose="02010600030101010101" pitchFamily="2" charset="-122"/>
              </a:rPr>
              <a:t>1</a:t>
            </a:r>
            <a:r>
              <a:rPr kumimoji="1" lang="zh-CN" altLang="en-US" sz="3200" dirty="0">
                <a:solidFill>
                  <a:srgbClr val="0000FF"/>
                </a:solidFill>
                <a:latin typeface="Bookman Old Style" panose="02050604050505020204" pitchFamily="18" charset="0"/>
                <a:ea typeface="宋体" panose="02010600030101010101" pitchFamily="2" charset="-122"/>
              </a:rPr>
              <a:t>）轮子将怎样运动？</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  （</a:t>
            </a:r>
            <a:r>
              <a:rPr kumimoji="1" lang="en-US" altLang="zh-CN" sz="3200" dirty="0">
                <a:solidFill>
                  <a:srgbClr val="0000FF"/>
                </a:solidFill>
                <a:latin typeface="Bookman Old Style" panose="02050604050505020204" pitchFamily="18" charset="0"/>
                <a:ea typeface="宋体" panose="02010600030101010101" pitchFamily="2" charset="-122"/>
              </a:rPr>
              <a:t>2</a:t>
            </a:r>
            <a:r>
              <a:rPr kumimoji="1" lang="zh-CN" altLang="en-US" sz="3200" dirty="0">
                <a:solidFill>
                  <a:srgbClr val="0000FF"/>
                </a:solidFill>
                <a:latin typeface="Bookman Old Style" panose="02050604050505020204" pitchFamily="18" charset="0"/>
                <a:ea typeface="宋体" panose="02010600030101010101" pitchFamily="2" charset="-122"/>
              </a:rPr>
              <a:t>）轴心 </a:t>
            </a:r>
            <a:r>
              <a:rPr kumimoji="1" lang="en-US" altLang="zh-CN" sz="3200" b="0" i="1" dirty="0">
                <a:solidFill>
                  <a:srgbClr val="0000FF"/>
                </a:solidFill>
                <a:latin typeface="Bookman Old Style" panose="02050604050505020204" pitchFamily="18" charset="0"/>
                <a:ea typeface="宋体" panose="02010600030101010101" pitchFamily="2" charset="-122"/>
              </a:rPr>
              <a:t>0 </a:t>
            </a:r>
            <a:r>
              <a:rPr kumimoji="1" lang="zh-CN" altLang="en-US" sz="3200" dirty="0">
                <a:solidFill>
                  <a:srgbClr val="0000FF"/>
                </a:solidFill>
                <a:latin typeface="Bookman Old Style" panose="02050604050505020204" pitchFamily="18" charset="0"/>
                <a:ea typeface="宋体" panose="02010600030101010101" pitchFamily="2" charset="-122"/>
              </a:rPr>
              <a:t>的加速度是多大？</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  （</a:t>
            </a:r>
            <a:r>
              <a:rPr kumimoji="1" lang="en-US" altLang="zh-CN" sz="3200" dirty="0">
                <a:solidFill>
                  <a:srgbClr val="0000FF"/>
                </a:solidFill>
                <a:latin typeface="Bookman Old Style" panose="02050604050505020204" pitchFamily="18" charset="0"/>
                <a:ea typeface="宋体" panose="02010600030101010101" pitchFamily="2" charset="-122"/>
              </a:rPr>
              <a:t>3</a:t>
            </a:r>
            <a:r>
              <a:rPr kumimoji="1" lang="zh-CN" altLang="en-US" sz="3200" dirty="0">
                <a:solidFill>
                  <a:srgbClr val="0000FF"/>
                </a:solidFill>
                <a:latin typeface="Bookman Old Style" panose="02050604050505020204" pitchFamily="18" charset="0"/>
                <a:ea typeface="宋体" panose="02010600030101010101" pitchFamily="2" charset="-122"/>
              </a:rPr>
              <a:t>）摩擦力是多大？</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  （</a:t>
            </a:r>
            <a:r>
              <a:rPr kumimoji="1" lang="en-US" altLang="zh-CN" sz="3200" dirty="0">
                <a:solidFill>
                  <a:srgbClr val="0000FF"/>
                </a:solidFill>
                <a:latin typeface="Bookman Old Style" panose="02050604050505020204" pitchFamily="18" charset="0"/>
                <a:ea typeface="宋体" panose="02010600030101010101" pitchFamily="2" charset="-122"/>
              </a:rPr>
              <a:t>4</a:t>
            </a:r>
            <a:r>
              <a:rPr kumimoji="1" lang="zh-CN" altLang="en-US" sz="3200" dirty="0">
                <a:solidFill>
                  <a:srgbClr val="0000FF"/>
                </a:solidFill>
                <a:latin typeface="Bookman Old Style" panose="02050604050505020204" pitchFamily="18" charset="0"/>
                <a:ea typeface="宋体" panose="02010600030101010101" pitchFamily="2" charset="-122"/>
              </a:rPr>
              <a:t>）摩擦系数至少为多</a:t>
            </a:r>
          </a:p>
          <a:p>
            <a:pPr defTabSz="912695"/>
            <a:r>
              <a:rPr kumimoji="1" lang="zh-CN" altLang="en-US" sz="3200" dirty="0">
                <a:solidFill>
                  <a:srgbClr val="0000FF"/>
                </a:solidFill>
                <a:latin typeface="Bookman Old Style" panose="02050604050505020204" pitchFamily="18" charset="0"/>
                <a:ea typeface="宋体" panose="02010600030101010101" pitchFamily="2" charset="-122"/>
              </a:rPr>
              <a:t>大时才能保证无相对滑动？  </a:t>
            </a:r>
          </a:p>
        </p:txBody>
      </p:sp>
      <p:pic>
        <p:nvPicPr>
          <p:cNvPr id="2" name="图片 1">
            <a:extLst>
              <a:ext uri="{FF2B5EF4-FFF2-40B4-BE49-F238E27FC236}">
                <a16:creationId xmlns:a16="http://schemas.microsoft.com/office/drawing/2014/main" id="{1BF41490-FC8C-4B34-926C-550C51A605AD}"/>
              </a:ext>
            </a:extLst>
          </p:cNvPr>
          <p:cNvPicPr>
            <a:picLocks noChangeAspect="1"/>
          </p:cNvPicPr>
          <p:nvPr/>
        </p:nvPicPr>
        <p:blipFill>
          <a:blip r:embed="rId2"/>
          <a:stretch>
            <a:fillRect/>
          </a:stretch>
        </p:blipFill>
        <p:spPr>
          <a:xfrm>
            <a:off x="4875979" y="3648247"/>
            <a:ext cx="3539251" cy="2676840"/>
          </a:xfrm>
          <a:prstGeom prst="rect">
            <a:avLst/>
          </a:prstGeom>
        </p:spPr>
      </p:pic>
    </p:spTree>
    <p:extLst>
      <p:ext uri="{BB962C8B-B14F-4D97-AF65-F5344CB8AC3E}">
        <p14:creationId xmlns:p14="http://schemas.microsoft.com/office/powerpoint/2010/main" val="1719177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animEffect transition="in" filter="wipe(left)">
                                      <p:cBhvr>
                                        <p:cTn id="7" dur="500"/>
                                        <p:tgtEl>
                                          <p:spTgt spid="53250">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250">
                                            <p:txEl>
                                              <p:pRg st="1" end="1"/>
                                            </p:txEl>
                                          </p:spTgt>
                                        </p:tgtEl>
                                        <p:attrNameLst>
                                          <p:attrName>style.visibility</p:attrName>
                                        </p:attrNameLst>
                                      </p:cBhvr>
                                      <p:to>
                                        <p:strVal val="visible"/>
                                      </p:to>
                                    </p:set>
                                    <p:animEffect transition="in" filter="wipe(left)">
                                      <p:cBhvr>
                                        <p:cTn id="11" dur="500"/>
                                        <p:tgtEl>
                                          <p:spTgt spid="53250">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3250">
                                            <p:txEl>
                                              <p:pRg st="2" end="2"/>
                                            </p:txEl>
                                          </p:spTgt>
                                        </p:tgtEl>
                                        <p:attrNameLst>
                                          <p:attrName>style.visibility</p:attrName>
                                        </p:attrNameLst>
                                      </p:cBhvr>
                                      <p:to>
                                        <p:strVal val="visible"/>
                                      </p:to>
                                    </p:set>
                                    <p:animEffect transition="in" filter="wipe(left)">
                                      <p:cBhvr>
                                        <p:cTn id="15" dur="500"/>
                                        <p:tgtEl>
                                          <p:spTgt spid="53250">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250">
                                            <p:txEl>
                                              <p:pRg st="3" end="3"/>
                                            </p:txEl>
                                          </p:spTgt>
                                        </p:tgtEl>
                                        <p:attrNameLst>
                                          <p:attrName>style.visibility</p:attrName>
                                        </p:attrNameLst>
                                      </p:cBhvr>
                                      <p:to>
                                        <p:strVal val="visible"/>
                                      </p:to>
                                    </p:set>
                                    <p:animEffect transition="in" filter="wipe(left)">
                                      <p:cBhvr>
                                        <p:cTn id="19" dur="500"/>
                                        <p:tgtEl>
                                          <p:spTgt spid="53250">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3250">
                                            <p:txEl>
                                              <p:pRg st="4" end="4"/>
                                            </p:txEl>
                                          </p:spTgt>
                                        </p:tgtEl>
                                        <p:attrNameLst>
                                          <p:attrName>style.visibility</p:attrName>
                                        </p:attrNameLst>
                                      </p:cBhvr>
                                      <p:to>
                                        <p:strVal val="visible"/>
                                      </p:to>
                                    </p:set>
                                    <p:animEffect transition="in" filter="wipe(left)">
                                      <p:cBhvr>
                                        <p:cTn id="23" dur="500"/>
                                        <p:tgtEl>
                                          <p:spTgt spid="53250">
                                            <p:txEl>
                                              <p:pRg st="4" end="4"/>
                                            </p:txEl>
                                          </p:spTgt>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3250">
                                            <p:txEl>
                                              <p:pRg st="5" end="5"/>
                                            </p:txEl>
                                          </p:spTgt>
                                        </p:tgtEl>
                                        <p:attrNameLst>
                                          <p:attrName>style.visibility</p:attrName>
                                        </p:attrNameLst>
                                      </p:cBhvr>
                                      <p:to>
                                        <p:strVal val="visible"/>
                                      </p:to>
                                    </p:set>
                                    <p:animEffect transition="in" filter="wipe(left)">
                                      <p:cBhvr>
                                        <p:cTn id="27" dur="500"/>
                                        <p:tgtEl>
                                          <p:spTgt spid="53250">
                                            <p:txEl>
                                              <p:pRg st="5" end="5"/>
                                            </p:txEl>
                                          </p:spTgt>
                                        </p:tgtEl>
                                      </p:cBhvr>
                                    </p:animEffect>
                                  </p:childTnLst>
                                </p:cTn>
                              </p:par>
                            </p:childTnLst>
                          </p:cTn>
                        </p:par>
                        <p:par>
                          <p:cTn id="28" fill="hold" nodeType="afterGroup">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3250">
                                            <p:txEl>
                                              <p:pRg st="6" end="6"/>
                                            </p:txEl>
                                          </p:spTgt>
                                        </p:tgtEl>
                                        <p:attrNameLst>
                                          <p:attrName>style.visibility</p:attrName>
                                        </p:attrNameLst>
                                      </p:cBhvr>
                                      <p:to>
                                        <p:strVal val="visible"/>
                                      </p:to>
                                    </p:set>
                                    <p:animEffect transition="in" filter="wipe(left)">
                                      <p:cBhvr>
                                        <p:cTn id="31" dur="500"/>
                                        <p:tgtEl>
                                          <p:spTgt spid="53250">
                                            <p:txEl>
                                              <p:pRg st="6" end="6"/>
                                            </p:txEl>
                                          </p:spTgt>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3250">
                                            <p:txEl>
                                              <p:pRg st="7" end="7"/>
                                            </p:txEl>
                                          </p:spTgt>
                                        </p:tgtEl>
                                        <p:attrNameLst>
                                          <p:attrName>style.visibility</p:attrName>
                                        </p:attrNameLst>
                                      </p:cBhvr>
                                      <p:to>
                                        <p:strVal val="visible"/>
                                      </p:to>
                                    </p:set>
                                    <p:animEffect transition="in" filter="wipe(left)">
                                      <p:cBhvr>
                                        <p:cTn id="35" dur="500"/>
                                        <p:tgtEl>
                                          <p:spTgt spid="53250">
                                            <p:txEl>
                                              <p:pRg st="7" end="7"/>
                                            </p:txEl>
                                          </p:spTgt>
                                        </p:tgtEl>
                                      </p:cBhvr>
                                    </p:animEffect>
                                  </p:childTnLst>
                                </p:cTn>
                              </p:par>
                            </p:childTnLst>
                          </p:cTn>
                        </p:par>
                        <p:par>
                          <p:cTn id="36" fill="hold" nodeType="afterGroup">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3250">
                                            <p:txEl>
                                              <p:pRg st="8" end="8"/>
                                            </p:txEl>
                                          </p:spTgt>
                                        </p:tgtEl>
                                        <p:attrNameLst>
                                          <p:attrName>style.visibility</p:attrName>
                                        </p:attrNameLst>
                                      </p:cBhvr>
                                      <p:to>
                                        <p:strVal val="visible"/>
                                      </p:to>
                                    </p:set>
                                    <p:animEffect transition="in" filter="wipe(left)">
                                      <p:cBhvr>
                                        <p:cTn id="39" dur="500"/>
                                        <p:tgtEl>
                                          <p:spTgt spid="53250">
                                            <p:txEl>
                                              <p:pRg st="8" end="8"/>
                                            </p:txEl>
                                          </p:spTgt>
                                        </p:tgtEl>
                                      </p:cBhvr>
                                    </p:animEffect>
                                  </p:childTnLst>
                                </p:cTn>
                              </p:par>
                            </p:childTnLst>
                          </p:cTn>
                        </p:par>
                        <p:par>
                          <p:cTn id="40" fill="hold" nodeType="afterGroup">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53250">
                                            <p:txEl>
                                              <p:pRg st="9" end="9"/>
                                            </p:txEl>
                                          </p:spTgt>
                                        </p:tgtEl>
                                        <p:attrNameLst>
                                          <p:attrName>style.visibility</p:attrName>
                                        </p:attrNameLst>
                                      </p:cBhvr>
                                      <p:to>
                                        <p:strVal val="visible"/>
                                      </p:to>
                                    </p:set>
                                    <p:animEffect transition="in" filter="wipe(left)">
                                      <p:cBhvr>
                                        <p:cTn id="43" dur="500"/>
                                        <p:tgtEl>
                                          <p:spTgt spid="5325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autoUpdateAnimBg="0"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43" name="Text Box 43">
            <a:extLst>
              <a:ext uri="{FF2B5EF4-FFF2-40B4-BE49-F238E27FC236}">
                <a16:creationId xmlns:a16="http://schemas.microsoft.com/office/drawing/2014/main" id="{810C4ECA-D439-4CC5-B2E4-7826DBC8004B}"/>
              </a:ext>
            </a:extLst>
          </p:cNvPr>
          <p:cNvSpPr txBox="1">
            <a:spLocks noChangeArrowheads="1"/>
          </p:cNvSpPr>
          <p:nvPr/>
        </p:nvSpPr>
        <p:spPr bwMode="auto">
          <a:xfrm>
            <a:off x="92548" y="88903"/>
            <a:ext cx="4035314" cy="1745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824" tIns="41412" rIns="82824" bIns="41412">
            <a:spAutoFit/>
          </a:bodyPr>
          <a:lstStyle/>
          <a:p>
            <a:pPr defTabSz="912979"/>
            <a:r>
              <a:rPr kumimoji="1" lang="zh-CN" altLang="en-US" sz="3600" dirty="0">
                <a:solidFill>
                  <a:srgbClr val="0000FF"/>
                </a:solidFill>
                <a:latin typeface="Bookman Old Style" panose="02050604050505020204" pitchFamily="18" charset="0"/>
                <a:ea typeface="宋体" panose="02010600030101010101" pitchFamily="2" charset="-122"/>
              </a:rPr>
              <a:t>解：</a:t>
            </a:r>
            <a:r>
              <a:rPr kumimoji="1" lang="en-US" altLang="zh-CN" sz="3600" b="0" dirty="0">
                <a:solidFill>
                  <a:srgbClr val="0000FF"/>
                </a:solidFill>
                <a:latin typeface="Bookman Old Style" panose="02050604050505020204" pitchFamily="18" charset="0"/>
                <a:ea typeface="宋体" panose="02010600030101010101" pitchFamily="2" charset="-122"/>
              </a:rPr>
              <a:t>(1)</a:t>
            </a:r>
            <a:r>
              <a:rPr kumimoji="1" lang="zh-CN" altLang="en-US" sz="3600" dirty="0">
                <a:solidFill>
                  <a:srgbClr val="0000FF"/>
                </a:solidFill>
                <a:latin typeface="Bookman Old Style" panose="02050604050505020204" pitchFamily="18" charset="0"/>
                <a:ea typeface="宋体" panose="02010600030101010101" pitchFamily="2" charset="-122"/>
              </a:rPr>
              <a:t>当轮子与地</a:t>
            </a:r>
          </a:p>
          <a:p>
            <a:pPr defTabSz="912979"/>
            <a:r>
              <a:rPr kumimoji="1" lang="zh-CN" altLang="en-US" sz="3600" dirty="0">
                <a:solidFill>
                  <a:srgbClr val="0000FF"/>
                </a:solidFill>
                <a:latin typeface="Bookman Old Style" panose="02050604050505020204" pitchFamily="18" charset="0"/>
                <a:ea typeface="宋体" panose="02010600030101010101" pitchFamily="2" charset="-122"/>
              </a:rPr>
              <a:t>面无相对滑动时， </a:t>
            </a:r>
          </a:p>
          <a:p>
            <a:pPr defTabSz="912979"/>
            <a:r>
              <a:rPr kumimoji="1" lang="zh-CN" altLang="en-US" sz="3600" dirty="0">
                <a:solidFill>
                  <a:srgbClr val="0000FF"/>
                </a:solidFill>
                <a:latin typeface="Bookman Old Style" panose="02050604050505020204" pitchFamily="18" charset="0"/>
                <a:ea typeface="宋体" panose="02010600030101010101" pitchFamily="2" charset="-122"/>
              </a:rPr>
              <a:t>作纯滚动。</a:t>
            </a:r>
          </a:p>
        </p:txBody>
      </p:sp>
      <p:grpSp>
        <p:nvGrpSpPr>
          <p:cNvPr id="179331" name="Group 131">
            <a:extLst>
              <a:ext uri="{FF2B5EF4-FFF2-40B4-BE49-F238E27FC236}">
                <a16:creationId xmlns:a16="http://schemas.microsoft.com/office/drawing/2014/main" id="{1876D586-4161-46D4-9127-58A1E150240E}"/>
              </a:ext>
            </a:extLst>
          </p:cNvPr>
          <p:cNvGrpSpPr>
            <a:grpSpLocks/>
          </p:cNvGrpSpPr>
          <p:nvPr/>
        </p:nvGrpSpPr>
        <p:grpSpPr bwMode="auto">
          <a:xfrm>
            <a:off x="989388" y="1905014"/>
            <a:ext cx="4269927" cy="650875"/>
            <a:chOff x="623" y="1200"/>
            <a:chExt cx="2690" cy="410"/>
          </a:xfrm>
        </p:grpSpPr>
        <p:sp>
          <p:nvSpPr>
            <p:cNvPr id="179248" name="Rectangle 48">
              <a:extLst>
                <a:ext uri="{FF2B5EF4-FFF2-40B4-BE49-F238E27FC236}">
                  <a16:creationId xmlns:a16="http://schemas.microsoft.com/office/drawing/2014/main" id="{D4468B13-604C-4DD3-BCF6-5F46D1398E2F}"/>
                </a:ext>
              </a:extLst>
            </p:cNvPr>
            <p:cNvSpPr>
              <a:spLocks noChangeArrowheads="1"/>
            </p:cNvSpPr>
            <p:nvPr/>
          </p:nvSpPr>
          <p:spPr bwMode="auto">
            <a:xfrm>
              <a:off x="3120" y="1200"/>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79249" name="Rectangle 49">
              <a:extLst>
                <a:ext uri="{FF2B5EF4-FFF2-40B4-BE49-F238E27FC236}">
                  <a16:creationId xmlns:a16="http://schemas.microsoft.com/office/drawing/2014/main" id="{E6F1C21B-4EDF-434E-8E22-2887646B93AF}"/>
                </a:ext>
              </a:extLst>
            </p:cNvPr>
            <p:cNvSpPr>
              <a:spLocks noChangeArrowheads="1"/>
            </p:cNvSpPr>
            <p:nvPr/>
          </p:nvSpPr>
          <p:spPr bwMode="auto">
            <a:xfrm>
              <a:off x="1295" y="1258"/>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grpSp>
          <p:nvGrpSpPr>
            <p:cNvPr id="179251" name="Group 51">
              <a:extLst>
                <a:ext uri="{FF2B5EF4-FFF2-40B4-BE49-F238E27FC236}">
                  <a16:creationId xmlns:a16="http://schemas.microsoft.com/office/drawing/2014/main" id="{7C498BA1-C83C-4354-994E-4A2CFB8465EF}"/>
                </a:ext>
              </a:extLst>
            </p:cNvPr>
            <p:cNvGrpSpPr>
              <a:grpSpLocks/>
            </p:cNvGrpSpPr>
            <p:nvPr/>
          </p:nvGrpSpPr>
          <p:grpSpPr bwMode="auto">
            <a:xfrm>
              <a:off x="1613" y="1258"/>
              <a:ext cx="329" cy="317"/>
              <a:chOff x="2734" y="912"/>
              <a:chExt cx="329" cy="317"/>
            </a:xfrm>
          </p:grpSpPr>
          <p:sp>
            <p:nvSpPr>
              <p:cNvPr id="179252" name="Rectangle 52">
                <a:extLst>
                  <a:ext uri="{FF2B5EF4-FFF2-40B4-BE49-F238E27FC236}">
                    <a16:creationId xmlns:a16="http://schemas.microsoft.com/office/drawing/2014/main" id="{A5D9D90E-4E72-440A-B8C6-7092B449CAB4}"/>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253" name="Rectangle 53">
                <a:extLst>
                  <a:ext uri="{FF2B5EF4-FFF2-40B4-BE49-F238E27FC236}">
                    <a16:creationId xmlns:a16="http://schemas.microsoft.com/office/drawing/2014/main" id="{E7C4F5D8-7D54-4902-A622-F1CF1E64D7A8}"/>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grpSp>
        <p:grpSp>
          <p:nvGrpSpPr>
            <p:cNvPr id="179256" name="Group 56">
              <a:extLst>
                <a:ext uri="{FF2B5EF4-FFF2-40B4-BE49-F238E27FC236}">
                  <a16:creationId xmlns:a16="http://schemas.microsoft.com/office/drawing/2014/main" id="{13D301DF-02B0-4527-8D2D-2CB30662FC8A}"/>
                </a:ext>
              </a:extLst>
            </p:cNvPr>
            <p:cNvGrpSpPr>
              <a:grpSpLocks/>
            </p:cNvGrpSpPr>
            <p:nvPr/>
          </p:nvGrpSpPr>
          <p:grpSpPr bwMode="auto">
            <a:xfrm>
              <a:off x="623" y="1258"/>
              <a:ext cx="388" cy="338"/>
              <a:chOff x="575" y="1440"/>
              <a:chExt cx="388" cy="338"/>
            </a:xfrm>
          </p:grpSpPr>
          <p:sp>
            <p:nvSpPr>
              <p:cNvPr id="179257" name="Rectangle 57">
                <a:extLst>
                  <a:ext uri="{FF2B5EF4-FFF2-40B4-BE49-F238E27FC236}">
                    <a16:creationId xmlns:a16="http://schemas.microsoft.com/office/drawing/2014/main" id="{F0E7EEB5-8443-413A-889B-2BB155D00E86}"/>
                  </a:ext>
                </a:extLst>
              </p:cNvPr>
              <p:cNvSpPr>
                <a:spLocks noChangeArrowheads="1"/>
              </p:cNvSpPr>
              <p:nvPr/>
            </p:nvSpPr>
            <p:spPr bwMode="auto">
              <a:xfrm>
                <a:off x="575" y="1440"/>
                <a:ext cx="25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79258" name="Rectangle 58">
                <a:extLst>
                  <a:ext uri="{FF2B5EF4-FFF2-40B4-BE49-F238E27FC236}">
                    <a16:creationId xmlns:a16="http://schemas.microsoft.com/office/drawing/2014/main" id="{F2CC2F81-56C5-4FF7-96C2-0296A111CA09}"/>
                  </a:ext>
                </a:extLst>
              </p:cNvPr>
              <p:cNvSpPr>
                <a:spLocks noChangeArrowheads="1"/>
              </p:cNvSpPr>
              <p:nvPr/>
            </p:nvSpPr>
            <p:spPr bwMode="auto">
              <a:xfrm>
                <a:off x="849" y="1603"/>
                <a:ext cx="11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sp>
          <p:nvSpPr>
            <p:cNvPr id="179264" name="Rectangle 64">
              <a:extLst>
                <a:ext uri="{FF2B5EF4-FFF2-40B4-BE49-F238E27FC236}">
                  <a16:creationId xmlns:a16="http://schemas.microsoft.com/office/drawing/2014/main" id="{A7590BFE-DAEA-40CB-A695-EF3833038B16}"/>
                </a:ext>
              </a:extLst>
            </p:cNvPr>
            <p:cNvSpPr>
              <a:spLocks noChangeArrowheads="1"/>
            </p:cNvSpPr>
            <p:nvPr/>
          </p:nvSpPr>
          <p:spPr bwMode="auto">
            <a:xfrm>
              <a:off x="2592" y="1248"/>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65" name="Rectangle 65">
              <a:extLst>
                <a:ext uri="{FF2B5EF4-FFF2-40B4-BE49-F238E27FC236}">
                  <a16:creationId xmlns:a16="http://schemas.microsoft.com/office/drawing/2014/main" id="{40CFF977-C3F2-4097-AEB2-B9E416D870DC}"/>
                </a:ext>
              </a:extLst>
            </p:cNvPr>
            <p:cNvSpPr>
              <a:spLocks noChangeArrowheads="1"/>
            </p:cNvSpPr>
            <p:nvPr/>
          </p:nvSpPr>
          <p:spPr bwMode="auto">
            <a:xfrm>
              <a:off x="1056" y="1258"/>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66" name="Line 66">
              <a:extLst>
                <a:ext uri="{FF2B5EF4-FFF2-40B4-BE49-F238E27FC236}">
                  <a16:creationId xmlns:a16="http://schemas.microsoft.com/office/drawing/2014/main" id="{7E9DF990-440F-4F04-A7D8-3AF31D06F1FF}"/>
                </a:ext>
              </a:extLst>
            </p:cNvPr>
            <p:cNvSpPr>
              <a:spLocks noChangeShapeType="1"/>
            </p:cNvSpPr>
            <p:nvPr/>
          </p:nvSpPr>
          <p:spPr bwMode="auto">
            <a:xfrm>
              <a:off x="1951" y="1402"/>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nvGrpSpPr>
            <p:cNvPr id="179267" name="Group 67">
              <a:extLst>
                <a:ext uri="{FF2B5EF4-FFF2-40B4-BE49-F238E27FC236}">
                  <a16:creationId xmlns:a16="http://schemas.microsoft.com/office/drawing/2014/main" id="{BE765284-4E77-44DA-9251-C9F3C9C9186D}"/>
                </a:ext>
              </a:extLst>
            </p:cNvPr>
            <p:cNvGrpSpPr>
              <a:grpSpLocks/>
            </p:cNvGrpSpPr>
            <p:nvPr/>
          </p:nvGrpSpPr>
          <p:grpSpPr bwMode="auto">
            <a:xfrm>
              <a:off x="1536" y="1210"/>
              <a:ext cx="981" cy="352"/>
              <a:chOff x="3040" y="1440"/>
              <a:chExt cx="193" cy="352"/>
            </a:xfrm>
          </p:grpSpPr>
          <p:sp>
            <p:nvSpPr>
              <p:cNvPr id="179268" name="Rectangle 68">
                <a:extLst>
                  <a:ext uri="{FF2B5EF4-FFF2-40B4-BE49-F238E27FC236}">
                    <a16:creationId xmlns:a16="http://schemas.microsoft.com/office/drawing/2014/main" id="{35F91028-C1F3-4F49-85E7-CCBB803B4F52}"/>
                  </a:ext>
                </a:extLst>
              </p:cNvPr>
              <p:cNvSpPr>
                <a:spLocks noChangeArrowheads="1"/>
              </p:cNvSpPr>
              <p:nvPr/>
            </p:nvSpPr>
            <p:spPr bwMode="auto">
              <a:xfrm>
                <a:off x="3040" y="1440"/>
                <a:ext cx="1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69" name="Rectangle 69">
                <a:extLst>
                  <a:ext uri="{FF2B5EF4-FFF2-40B4-BE49-F238E27FC236}">
                    <a16:creationId xmlns:a16="http://schemas.microsoft.com/office/drawing/2014/main" id="{14BF917E-ECC6-4C77-A0D9-3DB25B693316}"/>
                  </a:ext>
                </a:extLst>
              </p:cNvPr>
              <p:cNvSpPr>
                <a:spLocks noChangeArrowheads="1"/>
              </p:cNvSpPr>
              <p:nvPr/>
            </p:nvSpPr>
            <p:spPr bwMode="auto">
              <a:xfrm>
                <a:off x="3216" y="1440"/>
                <a:ext cx="1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grpSp>
          <p:nvGrpSpPr>
            <p:cNvPr id="179270" name="Group 70">
              <a:extLst>
                <a:ext uri="{FF2B5EF4-FFF2-40B4-BE49-F238E27FC236}">
                  <a16:creationId xmlns:a16="http://schemas.microsoft.com/office/drawing/2014/main" id="{4E76864F-BDB2-48B9-9DC9-DF65FD5C8259}"/>
                </a:ext>
              </a:extLst>
            </p:cNvPr>
            <p:cNvGrpSpPr>
              <a:grpSpLocks/>
            </p:cNvGrpSpPr>
            <p:nvPr/>
          </p:nvGrpSpPr>
          <p:grpSpPr bwMode="auto">
            <a:xfrm>
              <a:off x="2093" y="1258"/>
              <a:ext cx="329" cy="317"/>
              <a:chOff x="2734" y="912"/>
              <a:chExt cx="329" cy="317"/>
            </a:xfrm>
          </p:grpSpPr>
          <p:sp>
            <p:nvSpPr>
              <p:cNvPr id="179271" name="Rectangle 71">
                <a:extLst>
                  <a:ext uri="{FF2B5EF4-FFF2-40B4-BE49-F238E27FC236}">
                    <a16:creationId xmlns:a16="http://schemas.microsoft.com/office/drawing/2014/main" id="{D3E2AB67-B0AA-4BBE-93AA-41E30A8435B7}"/>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272" name="Rectangle 72">
                <a:extLst>
                  <a:ext uri="{FF2B5EF4-FFF2-40B4-BE49-F238E27FC236}">
                    <a16:creationId xmlns:a16="http://schemas.microsoft.com/office/drawing/2014/main" id="{2FA7E52D-7DB0-4E3B-B619-4914F615159C}"/>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grpSp>
        <p:grpSp>
          <p:nvGrpSpPr>
            <p:cNvPr id="179273" name="Group 73">
              <a:extLst>
                <a:ext uri="{FF2B5EF4-FFF2-40B4-BE49-F238E27FC236}">
                  <a16:creationId xmlns:a16="http://schemas.microsoft.com/office/drawing/2014/main" id="{94704C24-DC3A-457D-B16B-21B5A9FCEB44}"/>
                </a:ext>
              </a:extLst>
            </p:cNvPr>
            <p:cNvGrpSpPr>
              <a:grpSpLocks/>
            </p:cNvGrpSpPr>
            <p:nvPr/>
          </p:nvGrpSpPr>
          <p:grpSpPr bwMode="auto">
            <a:xfrm>
              <a:off x="2848" y="1258"/>
              <a:ext cx="282" cy="338"/>
              <a:chOff x="584" y="1440"/>
              <a:chExt cx="402" cy="338"/>
            </a:xfrm>
          </p:grpSpPr>
          <p:sp>
            <p:nvSpPr>
              <p:cNvPr id="179274" name="Rectangle 74">
                <a:extLst>
                  <a:ext uri="{FF2B5EF4-FFF2-40B4-BE49-F238E27FC236}">
                    <a16:creationId xmlns:a16="http://schemas.microsoft.com/office/drawing/2014/main" id="{7D39489A-DDA7-4CAF-BF1E-0C64CABF32F7}"/>
                  </a:ext>
                </a:extLst>
              </p:cNvPr>
              <p:cNvSpPr>
                <a:spLocks noChangeArrowheads="1"/>
              </p:cNvSpPr>
              <p:nvPr/>
            </p:nvSpPr>
            <p:spPr bwMode="auto">
              <a:xfrm>
                <a:off x="584" y="1440"/>
                <a:ext cx="2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endParaRPr kumimoji="1" lang="en-US" altLang="zh-CN" sz="2400" b="0">
                  <a:solidFill>
                    <a:srgbClr val="0000FF"/>
                  </a:solidFill>
                  <a:ea typeface="宋体" panose="02010600030101010101" pitchFamily="2" charset="-122"/>
                </a:endParaRPr>
              </a:p>
            </p:txBody>
          </p:sp>
          <p:sp>
            <p:nvSpPr>
              <p:cNvPr id="179275" name="Rectangle 75">
                <a:extLst>
                  <a:ext uri="{FF2B5EF4-FFF2-40B4-BE49-F238E27FC236}">
                    <a16:creationId xmlns:a16="http://schemas.microsoft.com/office/drawing/2014/main" id="{FEB66399-ED77-466B-80FF-93A7F40F9ADE}"/>
                  </a:ext>
                </a:extLst>
              </p:cNvPr>
              <p:cNvSpPr>
                <a:spLocks noChangeArrowheads="1"/>
              </p:cNvSpPr>
              <p:nvPr/>
            </p:nvSpPr>
            <p:spPr bwMode="auto">
              <a:xfrm>
                <a:off x="824" y="1603"/>
                <a:ext cx="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grpSp>
      <p:grpSp>
        <p:nvGrpSpPr>
          <p:cNvPr id="179333" name="Group 133">
            <a:extLst>
              <a:ext uri="{FF2B5EF4-FFF2-40B4-BE49-F238E27FC236}">
                <a16:creationId xmlns:a16="http://schemas.microsoft.com/office/drawing/2014/main" id="{FFA39F7D-7681-4487-950E-F9BF6B18A89C}"/>
              </a:ext>
            </a:extLst>
          </p:cNvPr>
          <p:cNvGrpSpPr>
            <a:grpSpLocks/>
          </p:cNvGrpSpPr>
          <p:nvPr/>
        </p:nvGrpSpPr>
        <p:grpSpPr bwMode="auto">
          <a:xfrm>
            <a:off x="1219557" y="3292480"/>
            <a:ext cx="4071512" cy="1162051"/>
            <a:chOff x="768" y="2074"/>
            <a:chExt cx="2565" cy="732"/>
          </a:xfrm>
        </p:grpSpPr>
        <p:sp>
          <p:nvSpPr>
            <p:cNvPr id="179261" name="Rectangle 61">
              <a:extLst>
                <a:ext uri="{FF2B5EF4-FFF2-40B4-BE49-F238E27FC236}">
                  <a16:creationId xmlns:a16="http://schemas.microsoft.com/office/drawing/2014/main" id="{CEEFA519-F82A-4441-AE18-DB0AD69A73C8}"/>
                </a:ext>
              </a:extLst>
            </p:cNvPr>
            <p:cNvSpPr>
              <a:spLocks noChangeArrowheads="1"/>
            </p:cNvSpPr>
            <p:nvPr/>
          </p:nvSpPr>
          <p:spPr bwMode="auto">
            <a:xfrm>
              <a:off x="1824" y="231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62" name="Rectangle 62">
              <a:extLst>
                <a:ext uri="{FF2B5EF4-FFF2-40B4-BE49-F238E27FC236}">
                  <a16:creationId xmlns:a16="http://schemas.microsoft.com/office/drawing/2014/main" id="{3D672C78-A9B0-4AE6-9CA2-3720A152B6FB}"/>
                </a:ext>
              </a:extLst>
            </p:cNvPr>
            <p:cNvSpPr>
              <a:spLocks noChangeArrowheads="1"/>
            </p:cNvSpPr>
            <p:nvPr/>
          </p:nvSpPr>
          <p:spPr bwMode="auto">
            <a:xfrm>
              <a:off x="1056" y="231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86" name="Rectangle 86">
              <a:extLst>
                <a:ext uri="{FF2B5EF4-FFF2-40B4-BE49-F238E27FC236}">
                  <a16:creationId xmlns:a16="http://schemas.microsoft.com/office/drawing/2014/main" id="{0E78E55E-1ECE-423F-91FA-5375A2AB0A1F}"/>
                </a:ext>
              </a:extLst>
            </p:cNvPr>
            <p:cNvSpPr>
              <a:spLocks noChangeArrowheads="1"/>
            </p:cNvSpPr>
            <p:nvPr/>
          </p:nvSpPr>
          <p:spPr bwMode="auto">
            <a:xfrm>
              <a:off x="768" y="2228"/>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grpSp>
          <p:nvGrpSpPr>
            <p:cNvPr id="179287" name="Group 87">
              <a:extLst>
                <a:ext uri="{FF2B5EF4-FFF2-40B4-BE49-F238E27FC236}">
                  <a16:creationId xmlns:a16="http://schemas.microsoft.com/office/drawing/2014/main" id="{F5CBD47E-3694-48B4-B309-BE57339D8553}"/>
                </a:ext>
              </a:extLst>
            </p:cNvPr>
            <p:cNvGrpSpPr>
              <a:grpSpLocks/>
            </p:cNvGrpSpPr>
            <p:nvPr/>
          </p:nvGrpSpPr>
          <p:grpSpPr bwMode="auto">
            <a:xfrm>
              <a:off x="1390" y="2468"/>
              <a:ext cx="282" cy="338"/>
              <a:chOff x="584" y="1440"/>
              <a:chExt cx="402" cy="338"/>
            </a:xfrm>
          </p:grpSpPr>
          <p:sp>
            <p:nvSpPr>
              <p:cNvPr id="179288" name="Rectangle 88">
                <a:extLst>
                  <a:ext uri="{FF2B5EF4-FFF2-40B4-BE49-F238E27FC236}">
                    <a16:creationId xmlns:a16="http://schemas.microsoft.com/office/drawing/2014/main" id="{84F8F822-FA23-4E53-A6A3-03F6B1925A1C}"/>
                  </a:ext>
                </a:extLst>
              </p:cNvPr>
              <p:cNvSpPr>
                <a:spLocks noChangeArrowheads="1"/>
              </p:cNvSpPr>
              <p:nvPr/>
            </p:nvSpPr>
            <p:spPr bwMode="auto">
              <a:xfrm>
                <a:off x="584" y="1440"/>
                <a:ext cx="2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endParaRPr kumimoji="1" lang="en-US" altLang="zh-CN" sz="2400" b="0">
                  <a:solidFill>
                    <a:srgbClr val="0000FF"/>
                  </a:solidFill>
                  <a:ea typeface="宋体" panose="02010600030101010101" pitchFamily="2" charset="-122"/>
                </a:endParaRPr>
              </a:p>
            </p:txBody>
          </p:sp>
          <p:sp>
            <p:nvSpPr>
              <p:cNvPr id="179289" name="Rectangle 89">
                <a:extLst>
                  <a:ext uri="{FF2B5EF4-FFF2-40B4-BE49-F238E27FC236}">
                    <a16:creationId xmlns:a16="http://schemas.microsoft.com/office/drawing/2014/main" id="{9D295734-6613-4514-8209-BCBC4025044A}"/>
                  </a:ext>
                </a:extLst>
              </p:cNvPr>
              <p:cNvSpPr>
                <a:spLocks noChangeArrowheads="1"/>
              </p:cNvSpPr>
              <p:nvPr/>
            </p:nvSpPr>
            <p:spPr bwMode="auto">
              <a:xfrm>
                <a:off x="824" y="1603"/>
                <a:ext cx="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grpSp>
          <p:nvGrpSpPr>
            <p:cNvPr id="179290" name="Group 90">
              <a:extLst>
                <a:ext uri="{FF2B5EF4-FFF2-40B4-BE49-F238E27FC236}">
                  <a16:creationId xmlns:a16="http://schemas.microsoft.com/office/drawing/2014/main" id="{CA3D27CB-383B-4492-9A40-7B1CD0344C31}"/>
                </a:ext>
              </a:extLst>
            </p:cNvPr>
            <p:cNvGrpSpPr>
              <a:grpSpLocks/>
            </p:cNvGrpSpPr>
            <p:nvPr/>
          </p:nvGrpSpPr>
          <p:grpSpPr bwMode="auto">
            <a:xfrm>
              <a:off x="1343" y="2132"/>
              <a:ext cx="388" cy="338"/>
              <a:chOff x="575" y="1440"/>
              <a:chExt cx="388" cy="338"/>
            </a:xfrm>
          </p:grpSpPr>
          <p:sp>
            <p:nvSpPr>
              <p:cNvPr id="179291" name="Rectangle 91">
                <a:extLst>
                  <a:ext uri="{FF2B5EF4-FFF2-40B4-BE49-F238E27FC236}">
                    <a16:creationId xmlns:a16="http://schemas.microsoft.com/office/drawing/2014/main" id="{6EEF7AC3-CA58-49DB-B3D0-3AFEB42C05BB}"/>
                  </a:ext>
                </a:extLst>
              </p:cNvPr>
              <p:cNvSpPr>
                <a:spLocks noChangeArrowheads="1"/>
              </p:cNvSpPr>
              <p:nvPr/>
            </p:nvSpPr>
            <p:spPr bwMode="auto">
              <a:xfrm>
                <a:off x="575" y="1440"/>
                <a:ext cx="25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79292" name="Rectangle 92">
                <a:extLst>
                  <a:ext uri="{FF2B5EF4-FFF2-40B4-BE49-F238E27FC236}">
                    <a16:creationId xmlns:a16="http://schemas.microsoft.com/office/drawing/2014/main" id="{AF261A45-F6E9-4BEF-911F-FE2AADF45F94}"/>
                  </a:ext>
                </a:extLst>
              </p:cNvPr>
              <p:cNvSpPr>
                <a:spLocks noChangeArrowheads="1"/>
              </p:cNvSpPr>
              <p:nvPr/>
            </p:nvSpPr>
            <p:spPr bwMode="auto">
              <a:xfrm>
                <a:off x="849" y="1603"/>
                <a:ext cx="114"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sp>
          <p:nvSpPr>
            <p:cNvPr id="179293" name="Line 93">
              <a:extLst>
                <a:ext uri="{FF2B5EF4-FFF2-40B4-BE49-F238E27FC236}">
                  <a16:creationId xmlns:a16="http://schemas.microsoft.com/office/drawing/2014/main" id="{3DDADD06-E118-4A07-B062-A4BDC361446F}"/>
                </a:ext>
              </a:extLst>
            </p:cNvPr>
            <p:cNvSpPr>
              <a:spLocks noChangeShapeType="1"/>
            </p:cNvSpPr>
            <p:nvPr/>
          </p:nvSpPr>
          <p:spPr bwMode="auto">
            <a:xfrm>
              <a:off x="1296" y="2468"/>
              <a:ext cx="43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79294" name="Rectangle 94">
              <a:extLst>
                <a:ext uri="{FF2B5EF4-FFF2-40B4-BE49-F238E27FC236}">
                  <a16:creationId xmlns:a16="http://schemas.microsoft.com/office/drawing/2014/main" id="{1CFBBF71-C558-4286-B950-5DD55D60804D}"/>
                </a:ext>
              </a:extLst>
            </p:cNvPr>
            <p:cNvSpPr>
              <a:spLocks noChangeArrowheads="1"/>
            </p:cNvSpPr>
            <p:nvPr/>
          </p:nvSpPr>
          <p:spPr bwMode="auto">
            <a:xfrm>
              <a:off x="2111" y="2122"/>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grpSp>
          <p:nvGrpSpPr>
            <p:cNvPr id="179295" name="Group 95">
              <a:extLst>
                <a:ext uri="{FF2B5EF4-FFF2-40B4-BE49-F238E27FC236}">
                  <a16:creationId xmlns:a16="http://schemas.microsoft.com/office/drawing/2014/main" id="{CAFE0150-8EB2-411D-8A75-15697404AD74}"/>
                </a:ext>
              </a:extLst>
            </p:cNvPr>
            <p:cNvGrpSpPr>
              <a:grpSpLocks/>
            </p:cNvGrpSpPr>
            <p:nvPr/>
          </p:nvGrpSpPr>
          <p:grpSpPr bwMode="auto">
            <a:xfrm>
              <a:off x="2429" y="2122"/>
              <a:ext cx="329" cy="317"/>
              <a:chOff x="2734" y="912"/>
              <a:chExt cx="329" cy="317"/>
            </a:xfrm>
          </p:grpSpPr>
          <p:sp>
            <p:nvSpPr>
              <p:cNvPr id="179296" name="Rectangle 96">
                <a:extLst>
                  <a:ext uri="{FF2B5EF4-FFF2-40B4-BE49-F238E27FC236}">
                    <a16:creationId xmlns:a16="http://schemas.microsoft.com/office/drawing/2014/main" id="{121FC322-303F-4D8C-B2C8-98C849764071}"/>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297" name="Rectangle 97">
                <a:extLst>
                  <a:ext uri="{FF2B5EF4-FFF2-40B4-BE49-F238E27FC236}">
                    <a16:creationId xmlns:a16="http://schemas.microsoft.com/office/drawing/2014/main" id="{B653E83D-0DC0-4564-9665-110970F1A9B0}"/>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grpSp>
        <p:sp>
          <p:nvSpPr>
            <p:cNvPr id="179298" name="Line 98">
              <a:extLst>
                <a:ext uri="{FF2B5EF4-FFF2-40B4-BE49-F238E27FC236}">
                  <a16:creationId xmlns:a16="http://schemas.microsoft.com/office/drawing/2014/main" id="{570FD8E1-9F79-46C1-BA27-155D54924795}"/>
                </a:ext>
              </a:extLst>
            </p:cNvPr>
            <p:cNvSpPr>
              <a:spLocks noChangeShapeType="1"/>
            </p:cNvSpPr>
            <p:nvPr/>
          </p:nvSpPr>
          <p:spPr bwMode="auto">
            <a:xfrm>
              <a:off x="2767" y="2266"/>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nvGrpSpPr>
            <p:cNvPr id="179299" name="Group 99">
              <a:extLst>
                <a:ext uri="{FF2B5EF4-FFF2-40B4-BE49-F238E27FC236}">
                  <a16:creationId xmlns:a16="http://schemas.microsoft.com/office/drawing/2014/main" id="{AE1D743B-9F73-41E5-8FC9-4A2E85455470}"/>
                </a:ext>
              </a:extLst>
            </p:cNvPr>
            <p:cNvGrpSpPr>
              <a:grpSpLocks/>
            </p:cNvGrpSpPr>
            <p:nvPr/>
          </p:nvGrpSpPr>
          <p:grpSpPr bwMode="auto">
            <a:xfrm>
              <a:off x="2352" y="2074"/>
              <a:ext cx="981" cy="352"/>
              <a:chOff x="3040" y="1440"/>
              <a:chExt cx="193" cy="352"/>
            </a:xfrm>
          </p:grpSpPr>
          <p:sp>
            <p:nvSpPr>
              <p:cNvPr id="179300" name="Rectangle 100">
                <a:extLst>
                  <a:ext uri="{FF2B5EF4-FFF2-40B4-BE49-F238E27FC236}">
                    <a16:creationId xmlns:a16="http://schemas.microsoft.com/office/drawing/2014/main" id="{C31AD59D-5176-4E7D-A2FE-68253A1A0C19}"/>
                  </a:ext>
                </a:extLst>
              </p:cNvPr>
              <p:cNvSpPr>
                <a:spLocks noChangeArrowheads="1"/>
              </p:cNvSpPr>
              <p:nvPr/>
            </p:nvSpPr>
            <p:spPr bwMode="auto">
              <a:xfrm>
                <a:off x="3040" y="1440"/>
                <a:ext cx="1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301" name="Rectangle 101">
                <a:extLst>
                  <a:ext uri="{FF2B5EF4-FFF2-40B4-BE49-F238E27FC236}">
                    <a16:creationId xmlns:a16="http://schemas.microsoft.com/office/drawing/2014/main" id="{08031838-D5E6-4866-87C4-74012CF30F02}"/>
                  </a:ext>
                </a:extLst>
              </p:cNvPr>
              <p:cNvSpPr>
                <a:spLocks noChangeArrowheads="1"/>
              </p:cNvSpPr>
              <p:nvPr/>
            </p:nvSpPr>
            <p:spPr bwMode="auto">
              <a:xfrm>
                <a:off x="3216" y="1440"/>
                <a:ext cx="1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grpSp>
          <p:nvGrpSpPr>
            <p:cNvPr id="179302" name="Group 102">
              <a:extLst>
                <a:ext uri="{FF2B5EF4-FFF2-40B4-BE49-F238E27FC236}">
                  <a16:creationId xmlns:a16="http://schemas.microsoft.com/office/drawing/2014/main" id="{00A4638B-1FC4-4B28-8241-2E474FB01DEA}"/>
                </a:ext>
              </a:extLst>
            </p:cNvPr>
            <p:cNvGrpSpPr>
              <a:grpSpLocks/>
            </p:cNvGrpSpPr>
            <p:nvPr/>
          </p:nvGrpSpPr>
          <p:grpSpPr bwMode="auto">
            <a:xfrm>
              <a:off x="2909" y="2122"/>
              <a:ext cx="329" cy="317"/>
              <a:chOff x="2734" y="912"/>
              <a:chExt cx="329" cy="317"/>
            </a:xfrm>
          </p:grpSpPr>
          <p:sp>
            <p:nvSpPr>
              <p:cNvPr id="179303" name="Rectangle 103">
                <a:extLst>
                  <a:ext uri="{FF2B5EF4-FFF2-40B4-BE49-F238E27FC236}">
                    <a16:creationId xmlns:a16="http://schemas.microsoft.com/office/drawing/2014/main" id="{79F56145-CC9C-4D5C-AAFF-50D6ED03F2C8}"/>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304" name="Rectangle 104">
                <a:extLst>
                  <a:ext uri="{FF2B5EF4-FFF2-40B4-BE49-F238E27FC236}">
                    <a16:creationId xmlns:a16="http://schemas.microsoft.com/office/drawing/2014/main" id="{ECEF7448-E888-4B58-B6F2-5F20F6202F3D}"/>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grpSp>
        <p:sp>
          <p:nvSpPr>
            <p:cNvPr id="179305" name="Line 105">
              <a:extLst>
                <a:ext uri="{FF2B5EF4-FFF2-40B4-BE49-F238E27FC236}">
                  <a16:creationId xmlns:a16="http://schemas.microsoft.com/office/drawing/2014/main" id="{DFEE20A9-7A9A-4866-B4F1-43E15F0759FC}"/>
                </a:ext>
              </a:extLst>
            </p:cNvPr>
            <p:cNvSpPr>
              <a:spLocks noChangeShapeType="1"/>
            </p:cNvSpPr>
            <p:nvPr/>
          </p:nvSpPr>
          <p:spPr bwMode="auto">
            <a:xfrm>
              <a:off x="2064" y="2458"/>
              <a:ext cx="12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nvGrpSpPr>
            <p:cNvPr id="179306" name="Group 106">
              <a:extLst>
                <a:ext uri="{FF2B5EF4-FFF2-40B4-BE49-F238E27FC236}">
                  <a16:creationId xmlns:a16="http://schemas.microsoft.com/office/drawing/2014/main" id="{5271A1E7-4E07-4BEE-B8F0-F325163C1F37}"/>
                </a:ext>
              </a:extLst>
            </p:cNvPr>
            <p:cNvGrpSpPr>
              <a:grpSpLocks/>
            </p:cNvGrpSpPr>
            <p:nvPr/>
          </p:nvGrpSpPr>
          <p:grpSpPr bwMode="auto">
            <a:xfrm>
              <a:off x="2494" y="2458"/>
              <a:ext cx="282" cy="338"/>
              <a:chOff x="584" y="1440"/>
              <a:chExt cx="402" cy="338"/>
            </a:xfrm>
          </p:grpSpPr>
          <p:sp>
            <p:nvSpPr>
              <p:cNvPr id="179307" name="Rectangle 107">
                <a:extLst>
                  <a:ext uri="{FF2B5EF4-FFF2-40B4-BE49-F238E27FC236}">
                    <a16:creationId xmlns:a16="http://schemas.microsoft.com/office/drawing/2014/main" id="{32A3426D-2BFD-4A9E-B85D-F9DCDBAC07F2}"/>
                  </a:ext>
                </a:extLst>
              </p:cNvPr>
              <p:cNvSpPr>
                <a:spLocks noChangeArrowheads="1"/>
              </p:cNvSpPr>
              <p:nvPr/>
            </p:nvSpPr>
            <p:spPr bwMode="auto">
              <a:xfrm>
                <a:off x="584" y="1440"/>
                <a:ext cx="2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endParaRPr kumimoji="1" lang="en-US" altLang="zh-CN" sz="2400" b="0">
                  <a:solidFill>
                    <a:srgbClr val="0000FF"/>
                  </a:solidFill>
                  <a:ea typeface="宋体" panose="02010600030101010101" pitchFamily="2" charset="-122"/>
                </a:endParaRPr>
              </a:p>
            </p:txBody>
          </p:sp>
          <p:sp>
            <p:nvSpPr>
              <p:cNvPr id="179308" name="Rectangle 108">
                <a:extLst>
                  <a:ext uri="{FF2B5EF4-FFF2-40B4-BE49-F238E27FC236}">
                    <a16:creationId xmlns:a16="http://schemas.microsoft.com/office/drawing/2014/main" id="{8BC414A1-3635-441A-B72E-89DB45C6E42A}"/>
                  </a:ext>
                </a:extLst>
              </p:cNvPr>
              <p:cNvSpPr>
                <a:spLocks noChangeArrowheads="1"/>
              </p:cNvSpPr>
              <p:nvPr/>
            </p:nvSpPr>
            <p:spPr bwMode="auto">
              <a:xfrm>
                <a:off x="824" y="1603"/>
                <a:ext cx="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grpSp>
      <p:grpSp>
        <p:nvGrpSpPr>
          <p:cNvPr id="179334" name="Group 134">
            <a:extLst>
              <a:ext uri="{FF2B5EF4-FFF2-40B4-BE49-F238E27FC236}">
                <a16:creationId xmlns:a16="http://schemas.microsoft.com/office/drawing/2014/main" id="{FF1ED06C-72B1-4357-8F72-40C1BD7445E4}"/>
              </a:ext>
            </a:extLst>
          </p:cNvPr>
          <p:cNvGrpSpPr>
            <a:grpSpLocks/>
          </p:cNvGrpSpPr>
          <p:nvPr/>
        </p:nvGrpSpPr>
        <p:grpSpPr bwMode="auto">
          <a:xfrm>
            <a:off x="1676706" y="4495804"/>
            <a:ext cx="5966786" cy="1087438"/>
            <a:chOff x="1056" y="2832"/>
            <a:chExt cx="3759" cy="685"/>
          </a:xfrm>
        </p:grpSpPr>
        <p:sp>
          <p:nvSpPr>
            <p:cNvPr id="179244" name="Rectangle 44">
              <a:extLst>
                <a:ext uri="{FF2B5EF4-FFF2-40B4-BE49-F238E27FC236}">
                  <a16:creationId xmlns:a16="http://schemas.microsoft.com/office/drawing/2014/main" id="{47288A9D-4D6C-463A-BCE1-6A1E72F6D7A6}"/>
                </a:ext>
              </a:extLst>
            </p:cNvPr>
            <p:cNvSpPr>
              <a:spLocks noChangeArrowheads="1"/>
            </p:cNvSpPr>
            <p:nvPr/>
          </p:nvSpPr>
          <p:spPr bwMode="auto">
            <a:xfrm>
              <a:off x="2928" y="301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45" name="Rectangle 45">
              <a:extLst>
                <a:ext uri="{FF2B5EF4-FFF2-40B4-BE49-F238E27FC236}">
                  <a16:creationId xmlns:a16="http://schemas.microsoft.com/office/drawing/2014/main" id="{3241EDDF-BB0F-4190-89A7-F59C13E62527}"/>
                </a:ext>
              </a:extLst>
            </p:cNvPr>
            <p:cNvSpPr>
              <a:spLocks noChangeArrowheads="1"/>
            </p:cNvSpPr>
            <p:nvPr/>
          </p:nvSpPr>
          <p:spPr bwMode="auto">
            <a:xfrm>
              <a:off x="3164" y="2976"/>
              <a:ext cx="165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4.52 rad/s</a:t>
              </a:r>
              <a:r>
                <a:rPr kumimoji="1" lang="en-US" altLang="zh-CN" sz="3600" b="0" baseline="300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79246" name="Rectangle 46">
              <a:extLst>
                <a:ext uri="{FF2B5EF4-FFF2-40B4-BE49-F238E27FC236}">
                  <a16:creationId xmlns:a16="http://schemas.microsoft.com/office/drawing/2014/main" id="{FECB8779-7583-4F33-821C-8BDB940C37CD}"/>
                </a:ext>
              </a:extLst>
            </p:cNvPr>
            <p:cNvSpPr>
              <a:spLocks noChangeArrowheads="1"/>
            </p:cNvSpPr>
            <p:nvPr/>
          </p:nvSpPr>
          <p:spPr bwMode="auto">
            <a:xfrm>
              <a:off x="1392" y="2832"/>
              <a:ext cx="72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9800</a:t>
              </a:r>
              <a:endParaRPr kumimoji="1" lang="en-US" altLang="zh-CN" sz="2400" b="0">
                <a:solidFill>
                  <a:srgbClr val="0000FF"/>
                </a:solidFill>
                <a:ea typeface="宋体" panose="02010600030101010101" pitchFamily="2" charset="-122"/>
              </a:endParaRPr>
            </a:p>
          </p:txBody>
        </p:sp>
        <p:sp>
          <p:nvSpPr>
            <p:cNvPr id="179247" name="Rectangle 47">
              <a:extLst>
                <a:ext uri="{FF2B5EF4-FFF2-40B4-BE49-F238E27FC236}">
                  <a16:creationId xmlns:a16="http://schemas.microsoft.com/office/drawing/2014/main" id="{C178865E-103A-4D3C-BD00-5080BC0BD0CB}"/>
                </a:ext>
              </a:extLst>
            </p:cNvPr>
            <p:cNvSpPr>
              <a:spLocks noChangeArrowheads="1"/>
            </p:cNvSpPr>
            <p:nvPr/>
          </p:nvSpPr>
          <p:spPr bwMode="auto">
            <a:xfrm>
              <a:off x="2352" y="2832"/>
              <a:ext cx="45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0.6</a:t>
              </a:r>
              <a:endParaRPr kumimoji="1" lang="en-US" altLang="zh-CN" sz="2400" b="0">
                <a:solidFill>
                  <a:srgbClr val="0000FF"/>
                </a:solidFill>
                <a:ea typeface="宋体" panose="02010600030101010101" pitchFamily="2" charset="-122"/>
              </a:endParaRPr>
            </a:p>
          </p:txBody>
        </p:sp>
        <p:sp>
          <p:nvSpPr>
            <p:cNvPr id="179255" name="Text Box 55">
              <a:extLst>
                <a:ext uri="{FF2B5EF4-FFF2-40B4-BE49-F238E27FC236}">
                  <a16:creationId xmlns:a16="http://schemas.microsoft.com/office/drawing/2014/main" id="{B7D2A818-9FA1-4E27-93B1-04D6465CEE2A}"/>
                </a:ext>
              </a:extLst>
            </p:cNvPr>
            <p:cNvSpPr txBox="1">
              <a:spLocks noChangeArrowheads="1"/>
            </p:cNvSpPr>
            <p:nvPr/>
          </p:nvSpPr>
          <p:spPr bwMode="auto">
            <a:xfrm>
              <a:off x="2064" y="288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sz="2400">
                  <a:solidFill>
                    <a:srgbClr val="0000FF"/>
                  </a:solidFill>
                  <a:latin typeface="宋体" panose="02010600030101010101" pitchFamily="2" charset="-122"/>
                  <a:ea typeface="宋体" panose="02010600030101010101" pitchFamily="2" charset="-122"/>
                </a:rPr>
                <a:t>×</a:t>
              </a:r>
            </a:p>
          </p:txBody>
        </p:sp>
        <p:sp>
          <p:nvSpPr>
            <p:cNvPr id="179260" name="Rectangle 60">
              <a:extLst>
                <a:ext uri="{FF2B5EF4-FFF2-40B4-BE49-F238E27FC236}">
                  <a16:creationId xmlns:a16="http://schemas.microsoft.com/office/drawing/2014/main" id="{5B9D2355-94B2-4005-B6E1-8CF9681F0AC3}"/>
                </a:ext>
              </a:extLst>
            </p:cNvPr>
            <p:cNvSpPr>
              <a:spLocks noChangeArrowheads="1"/>
            </p:cNvSpPr>
            <p:nvPr/>
          </p:nvSpPr>
          <p:spPr bwMode="auto">
            <a:xfrm>
              <a:off x="1056" y="302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309" name="Text Box 109">
              <a:extLst>
                <a:ext uri="{FF2B5EF4-FFF2-40B4-BE49-F238E27FC236}">
                  <a16:creationId xmlns:a16="http://schemas.microsoft.com/office/drawing/2014/main" id="{78B787D5-1EE5-4A6B-BFC1-69D2FB80D35F}"/>
                </a:ext>
              </a:extLst>
            </p:cNvPr>
            <p:cNvSpPr txBox="1">
              <a:spLocks noChangeArrowheads="1"/>
            </p:cNvSpPr>
            <p:nvPr/>
          </p:nvSpPr>
          <p:spPr bwMode="auto">
            <a:xfrm>
              <a:off x="1440" y="3110"/>
              <a:ext cx="5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1.3</a:t>
              </a:r>
            </a:p>
          </p:txBody>
        </p:sp>
        <p:sp>
          <p:nvSpPr>
            <p:cNvPr id="179310" name="Text Box 110">
              <a:extLst>
                <a:ext uri="{FF2B5EF4-FFF2-40B4-BE49-F238E27FC236}">
                  <a16:creationId xmlns:a16="http://schemas.microsoft.com/office/drawing/2014/main" id="{4B39C3A9-5D8F-4AEE-9093-4C71EF852A41}"/>
                </a:ext>
              </a:extLst>
            </p:cNvPr>
            <p:cNvSpPr txBox="1">
              <a:spLocks noChangeArrowheads="1"/>
            </p:cNvSpPr>
            <p:nvPr/>
          </p:nvSpPr>
          <p:spPr bwMode="auto">
            <a:xfrm>
              <a:off x="2064" y="3110"/>
              <a:ext cx="59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10</a:t>
              </a:r>
              <a:r>
                <a:rPr kumimoji="1" lang="en-US" altLang="zh-CN" sz="3600" b="0" baseline="30000">
                  <a:solidFill>
                    <a:srgbClr val="0000FF"/>
                  </a:solidFill>
                  <a:latin typeface="Bookman Old Style" panose="02050604050505020204" pitchFamily="18" charset="0"/>
                  <a:ea typeface="宋体" panose="02010600030101010101" pitchFamily="2" charset="-122"/>
                </a:rPr>
                <a:t>3</a:t>
              </a:r>
            </a:p>
          </p:txBody>
        </p:sp>
        <p:sp>
          <p:nvSpPr>
            <p:cNvPr id="179311" name="Line 111">
              <a:extLst>
                <a:ext uri="{FF2B5EF4-FFF2-40B4-BE49-F238E27FC236}">
                  <a16:creationId xmlns:a16="http://schemas.microsoft.com/office/drawing/2014/main" id="{AA22298C-CED2-44DC-BA3E-2ADA13078C85}"/>
                </a:ext>
              </a:extLst>
            </p:cNvPr>
            <p:cNvSpPr>
              <a:spLocks noChangeShapeType="1"/>
            </p:cNvSpPr>
            <p:nvPr/>
          </p:nvSpPr>
          <p:spPr bwMode="auto">
            <a:xfrm>
              <a:off x="1296" y="3168"/>
              <a:ext cx="153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79312" name="Text Box 112">
              <a:extLst>
                <a:ext uri="{FF2B5EF4-FFF2-40B4-BE49-F238E27FC236}">
                  <a16:creationId xmlns:a16="http://schemas.microsoft.com/office/drawing/2014/main" id="{B8AA50E9-1CFE-4155-80B3-BC3DE744D338}"/>
                </a:ext>
              </a:extLst>
            </p:cNvPr>
            <p:cNvSpPr txBox="1">
              <a:spLocks noChangeArrowheads="1"/>
            </p:cNvSpPr>
            <p:nvPr/>
          </p:nvSpPr>
          <p:spPr bwMode="auto">
            <a:xfrm>
              <a:off x="1872" y="3158"/>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sz="2400">
                  <a:solidFill>
                    <a:srgbClr val="0000FF"/>
                  </a:solidFill>
                  <a:latin typeface="宋体" panose="02010600030101010101" pitchFamily="2" charset="-122"/>
                  <a:ea typeface="宋体" panose="02010600030101010101" pitchFamily="2" charset="-122"/>
                </a:rPr>
                <a:t>×</a:t>
              </a:r>
            </a:p>
          </p:txBody>
        </p:sp>
      </p:grpSp>
      <p:grpSp>
        <p:nvGrpSpPr>
          <p:cNvPr id="179332" name="Group 132">
            <a:extLst>
              <a:ext uri="{FF2B5EF4-FFF2-40B4-BE49-F238E27FC236}">
                <a16:creationId xmlns:a16="http://schemas.microsoft.com/office/drawing/2014/main" id="{B08A7F84-CE01-4E3A-9AC5-E40D71D05CEE}"/>
              </a:ext>
            </a:extLst>
          </p:cNvPr>
          <p:cNvGrpSpPr>
            <a:grpSpLocks/>
          </p:cNvGrpSpPr>
          <p:nvPr/>
        </p:nvGrpSpPr>
        <p:grpSpPr bwMode="auto">
          <a:xfrm>
            <a:off x="1157646" y="2590800"/>
            <a:ext cx="6652514" cy="635000"/>
            <a:chOff x="729" y="1632"/>
            <a:chExt cx="4191" cy="400"/>
          </a:xfrm>
        </p:grpSpPr>
        <p:sp>
          <p:nvSpPr>
            <p:cNvPr id="179250" name="Rectangle 50">
              <a:extLst>
                <a:ext uri="{FF2B5EF4-FFF2-40B4-BE49-F238E27FC236}">
                  <a16:creationId xmlns:a16="http://schemas.microsoft.com/office/drawing/2014/main" id="{3009F387-39A7-4B5E-9D38-EE3CE57DC959}"/>
                </a:ext>
              </a:extLst>
            </p:cNvPr>
            <p:cNvSpPr>
              <a:spLocks noChangeArrowheads="1"/>
            </p:cNvSpPr>
            <p:nvPr/>
          </p:nvSpPr>
          <p:spPr bwMode="auto">
            <a:xfrm>
              <a:off x="1869" y="1670"/>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dirty="0">
                  <a:solidFill>
                    <a:srgbClr val="0000FF"/>
                  </a:solidFill>
                  <a:latin typeface="Bookman Old Style" panose="02050604050505020204" pitchFamily="18" charset="0"/>
                  <a:ea typeface="宋体" panose="02010600030101010101" pitchFamily="2" charset="-122"/>
                </a:rPr>
                <a:t>m</a:t>
              </a:r>
              <a:endParaRPr kumimoji="1" lang="en-US" altLang="zh-CN" sz="2400" b="0" dirty="0">
                <a:solidFill>
                  <a:srgbClr val="0000FF"/>
                </a:solidFill>
                <a:ea typeface="宋体" panose="02010600030101010101" pitchFamily="2" charset="-122"/>
              </a:endParaRPr>
            </a:p>
          </p:txBody>
        </p:sp>
        <p:sp>
          <p:nvSpPr>
            <p:cNvPr id="179254" name="Rectangle 54">
              <a:extLst>
                <a:ext uri="{FF2B5EF4-FFF2-40B4-BE49-F238E27FC236}">
                  <a16:creationId xmlns:a16="http://schemas.microsoft.com/office/drawing/2014/main" id="{050EEF16-36F6-41FB-BEDA-F27301A50515}"/>
                </a:ext>
              </a:extLst>
            </p:cNvPr>
            <p:cNvSpPr>
              <a:spLocks noChangeArrowheads="1"/>
            </p:cNvSpPr>
            <p:nvPr/>
          </p:nvSpPr>
          <p:spPr bwMode="auto">
            <a:xfrm>
              <a:off x="2363" y="1632"/>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79259" name="Rectangle 59">
              <a:extLst>
                <a:ext uri="{FF2B5EF4-FFF2-40B4-BE49-F238E27FC236}">
                  <a16:creationId xmlns:a16="http://schemas.microsoft.com/office/drawing/2014/main" id="{32931188-EAFB-40E9-BC89-7335DB7E8734}"/>
                </a:ext>
              </a:extLst>
            </p:cNvPr>
            <p:cNvSpPr>
              <a:spLocks noChangeArrowheads="1"/>
            </p:cNvSpPr>
            <p:nvPr/>
          </p:nvSpPr>
          <p:spPr bwMode="auto">
            <a:xfrm>
              <a:off x="1643" y="168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263" name="Rectangle 63">
              <a:extLst>
                <a:ext uri="{FF2B5EF4-FFF2-40B4-BE49-F238E27FC236}">
                  <a16:creationId xmlns:a16="http://schemas.microsoft.com/office/drawing/2014/main" id="{05631193-3A43-4E45-8025-77E9351F4F41}"/>
                </a:ext>
              </a:extLst>
            </p:cNvPr>
            <p:cNvSpPr>
              <a:spLocks noChangeArrowheads="1"/>
            </p:cNvSpPr>
            <p:nvPr/>
          </p:nvSpPr>
          <p:spPr bwMode="auto">
            <a:xfrm>
              <a:off x="1067" y="168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nvGrpSpPr>
            <p:cNvPr id="179276" name="Group 76">
              <a:extLst>
                <a:ext uri="{FF2B5EF4-FFF2-40B4-BE49-F238E27FC236}">
                  <a16:creationId xmlns:a16="http://schemas.microsoft.com/office/drawing/2014/main" id="{7AB337A0-C158-494E-B13F-0F7E5AE42535}"/>
                </a:ext>
              </a:extLst>
            </p:cNvPr>
            <p:cNvGrpSpPr>
              <a:grpSpLocks/>
            </p:cNvGrpSpPr>
            <p:nvPr/>
          </p:nvGrpSpPr>
          <p:grpSpPr bwMode="auto">
            <a:xfrm>
              <a:off x="729" y="1680"/>
              <a:ext cx="282" cy="338"/>
              <a:chOff x="584" y="1440"/>
              <a:chExt cx="402" cy="338"/>
            </a:xfrm>
          </p:grpSpPr>
          <p:sp>
            <p:nvSpPr>
              <p:cNvPr id="179277" name="Rectangle 77">
                <a:extLst>
                  <a:ext uri="{FF2B5EF4-FFF2-40B4-BE49-F238E27FC236}">
                    <a16:creationId xmlns:a16="http://schemas.microsoft.com/office/drawing/2014/main" id="{64CDE793-D420-4FD2-989E-51A594DE7E5D}"/>
                  </a:ext>
                </a:extLst>
              </p:cNvPr>
              <p:cNvSpPr>
                <a:spLocks noChangeArrowheads="1"/>
              </p:cNvSpPr>
              <p:nvPr/>
            </p:nvSpPr>
            <p:spPr bwMode="auto">
              <a:xfrm>
                <a:off x="584" y="1440"/>
                <a:ext cx="2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endParaRPr kumimoji="1" lang="en-US" altLang="zh-CN" sz="2400" b="0">
                  <a:solidFill>
                    <a:srgbClr val="0000FF"/>
                  </a:solidFill>
                  <a:ea typeface="宋体" panose="02010600030101010101" pitchFamily="2" charset="-122"/>
                </a:endParaRPr>
              </a:p>
            </p:txBody>
          </p:sp>
          <p:sp>
            <p:nvSpPr>
              <p:cNvPr id="179278" name="Rectangle 78">
                <a:extLst>
                  <a:ext uri="{FF2B5EF4-FFF2-40B4-BE49-F238E27FC236}">
                    <a16:creationId xmlns:a16="http://schemas.microsoft.com/office/drawing/2014/main" id="{8B5B2E53-7D45-444A-8098-E30E0B7273F2}"/>
                  </a:ext>
                </a:extLst>
              </p:cNvPr>
              <p:cNvSpPr>
                <a:spLocks noChangeArrowheads="1"/>
              </p:cNvSpPr>
              <p:nvPr/>
            </p:nvSpPr>
            <p:spPr bwMode="auto">
              <a:xfrm>
                <a:off x="824" y="1603"/>
                <a:ext cx="16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i="1">
                    <a:solidFill>
                      <a:srgbClr val="0000FF"/>
                    </a:solidFill>
                    <a:latin typeface="Bookman Old Style" panose="02050604050505020204" pitchFamily="18" charset="0"/>
                    <a:ea typeface="宋体" panose="02010600030101010101" pitchFamily="2" charset="-122"/>
                  </a:rPr>
                  <a:t>A</a:t>
                </a:r>
                <a:endParaRPr kumimoji="1" lang="en-US" altLang="zh-CN" sz="1400" b="0">
                  <a:solidFill>
                    <a:srgbClr val="0000FF"/>
                  </a:solidFill>
                  <a:ea typeface="宋体" panose="02010600030101010101" pitchFamily="2" charset="-122"/>
                </a:endParaRPr>
              </a:p>
            </p:txBody>
          </p:sp>
        </p:grpSp>
        <p:grpSp>
          <p:nvGrpSpPr>
            <p:cNvPr id="179279" name="Group 79">
              <a:extLst>
                <a:ext uri="{FF2B5EF4-FFF2-40B4-BE49-F238E27FC236}">
                  <a16:creationId xmlns:a16="http://schemas.microsoft.com/office/drawing/2014/main" id="{0EE0C49E-11DE-4B4F-A9F5-02CC838E2595}"/>
                </a:ext>
              </a:extLst>
            </p:cNvPr>
            <p:cNvGrpSpPr>
              <a:grpSpLocks/>
            </p:cNvGrpSpPr>
            <p:nvPr/>
          </p:nvGrpSpPr>
          <p:grpSpPr bwMode="auto">
            <a:xfrm>
              <a:off x="1322" y="1680"/>
              <a:ext cx="276" cy="338"/>
              <a:chOff x="584" y="1440"/>
              <a:chExt cx="392" cy="338"/>
            </a:xfrm>
          </p:grpSpPr>
          <p:sp>
            <p:nvSpPr>
              <p:cNvPr id="179280" name="Rectangle 80">
                <a:extLst>
                  <a:ext uri="{FF2B5EF4-FFF2-40B4-BE49-F238E27FC236}">
                    <a16:creationId xmlns:a16="http://schemas.microsoft.com/office/drawing/2014/main" id="{B0EBD0F5-4EF3-4CA6-8150-AF7B091BC0A4}"/>
                  </a:ext>
                </a:extLst>
              </p:cNvPr>
              <p:cNvSpPr>
                <a:spLocks noChangeArrowheads="1"/>
              </p:cNvSpPr>
              <p:nvPr/>
            </p:nvSpPr>
            <p:spPr bwMode="auto">
              <a:xfrm>
                <a:off x="584" y="1440"/>
                <a:ext cx="232"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endParaRPr kumimoji="1" lang="en-US" altLang="zh-CN" sz="2400" b="0">
                  <a:solidFill>
                    <a:srgbClr val="0000FF"/>
                  </a:solidFill>
                  <a:ea typeface="宋体" panose="02010600030101010101" pitchFamily="2" charset="-122"/>
                </a:endParaRPr>
              </a:p>
            </p:txBody>
          </p:sp>
          <p:sp>
            <p:nvSpPr>
              <p:cNvPr id="179281" name="Rectangle 81">
                <a:extLst>
                  <a:ext uri="{FF2B5EF4-FFF2-40B4-BE49-F238E27FC236}">
                    <a16:creationId xmlns:a16="http://schemas.microsoft.com/office/drawing/2014/main" id="{3221B9DE-8FB3-49BA-9A3B-7FE7B2D72E6F}"/>
                  </a:ext>
                </a:extLst>
              </p:cNvPr>
              <p:cNvSpPr>
                <a:spLocks noChangeArrowheads="1"/>
              </p:cNvSpPr>
              <p:nvPr/>
            </p:nvSpPr>
            <p:spPr bwMode="auto">
              <a:xfrm>
                <a:off x="834" y="1603"/>
                <a:ext cx="142"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2000" b="0">
                    <a:solidFill>
                      <a:srgbClr val="0000FF"/>
                    </a:solidFill>
                    <a:latin typeface="Bookman Old Style" panose="02050604050505020204" pitchFamily="18" charset="0"/>
                    <a:ea typeface="宋体" panose="02010600030101010101" pitchFamily="2" charset="-122"/>
                  </a:rPr>
                  <a:t>0</a:t>
                </a:r>
                <a:endParaRPr kumimoji="1" lang="en-US" altLang="zh-CN" sz="1400" b="0">
                  <a:solidFill>
                    <a:srgbClr val="0000FF"/>
                  </a:solidFill>
                  <a:ea typeface="宋体" panose="02010600030101010101" pitchFamily="2" charset="-122"/>
                </a:endParaRPr>
              </a:p>
            </p:txBody>
          </p:sp>
        </p:grpSp>
        <p:grpSp>
          <p:nvGrpSpPr>
            <p:cNvPr id="179282" name="Group 82">
              <a:extLst>
                <a:ext uri="{FF2B5EF4-FFF2-40B4-BE49-F238E27FC236}">
                  <a16:creationId xmlns:a16="http://schemas.microsoft.com/office/drawing/2014/main" id="{E37BE978-D987-4D5B-B708-09788F1BCCE5}"/>
                </a:ext>
              </a:extLst>
            </p:cNvPr>
            <p:cNvGrpSpPr>
              <a:grpSpLocks/>
            </p:cNvGrpSpPr>
            <p:nvPr/>
          </p:nvGrpSpPr>
          <p:grpSpPr bwMode="auto">
            <a:xfrm>
              <a:off x="2121" y="1680"/>
              <a:ext cx="329" cy="317"/>
              <a:chOff x="2734" y="912"/>
              <a:chExt cx="329" cy="317"/>
            </a:xfrm>
          </p:grpSpPr>
          <p:sp>
            <p:nvSpPr>
              <p:cNvPr id="179283" name="Rectangle 83">
                <a:extLst>
                  <a:ext uri="{FF2B5EF4-FFF2-40B4-BE49-F238E27FC236}">
                    <a16:creationId xmlns:a16="http://schemas.microsoft.com/office/drawing/2014/main" id="{7BE57DC1-3D0E-4FB5-8526-99F19DA619A8}"/>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284" name="Rectangle 84">
                <a:extLst>
                  <a:ext uri="{FF2B5EF4-FFF2-40B4-BE49-F238E27FC236}">
                    <a16:creationId xmlns:a16="http://schemas.microsoft.com/office/drawing/2014/main" id="{B08F3926-490C-494F-BE29-8F7FA3673A98}"/>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grpSp>
        <p:sp>
          <p:nvSpPr>
            <p:cNvPr id="179285" name="Rectangle 85">
              <a:extLst>
                <a:ext uri="{FF2B5EF4-FFF2-40B4-BE49-F238E27FC236}">
                  <a16:creationId xmlns:a16="http://schemas.microsoft.com/office/drawing/2014/main" id="{98434AA6-61FF-4B3D-9039-1D1F385C92BC}"/>
                </a:ext>
              </a:extLst>
            </p:cNvPr>
            <p:cNvSpPr>
              <a:spLocks noChangeArrowheads="1"/>
            </p:cNvSpPr>
            <p:nvPr/>
          </p:nvSpPr>
          <p:spPr bwMode="auto">
            <a:xfrm>
              <a:off x="2747" y="1642"/>
              <a:ext cx="217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1.3</a:t>
              </a:r>
              <a:r>
                <a:rPr kumimoji="1" lang="en-US" altLang="zh-CN">
                  <a:solidFill>
                    <a:srgbClr val="0000FF"/>
                  </a:solidFill>
                  <a:latin typeface="Bookman Old Style" panose="02050604050505020204" pitchFamily="18" charset="0"/>
                  <a:ea typeface="宋体" panose="02010600030101010101" pitchFamily="2" charset="-122"/>
                </a:rPr>
                <a:t>×</a:t>
              </a:r>
              <a:r>
                <a:rPr kumimoji="1" lang="en-US" altLang="zh-CN" sz="3600" b="0">
                  <a:solidFill>
                    <a:srgbClr val="0000FF"/>
                  </a:solidFill>
                  <a:latin typeface="Bookman Old Style" panose="02050604050505020204" pitchFamily="18" charset="0"/>
                  <a:ea typeface="宋体" panose="02010600030101010101" pitchFamily="2" charset="-122"/>
                </a:rPr>
                <a:t>10</a:t>
              </a:r>
              <a:r>
                <a:rPr kumimoji="1" lang="en-US" altLang="zh-CN" sz="3600" b="0" baseline="30000">
                  <a:solidFill>
                    <a:srgbClr val="0000FF"/>
                  </a:solidFill>
                  <a:latin typeface="Bookman Old Style" panose="02050604050505020204" pitchFamily="18" charset="0"/>
                  <a:ea typeface="宋体" panose="02010600030101010101" pitchFamily="2" charset="-122"/>
                </a:rPr>
                <a:t>3</a:t>
              </a:r>
              <a:r>
                <a:rPr kumimoji="1" lang="en-US" altLang="zh-CN" sz="3600" b="0">
                  <a:solidFill>
                    <a:srgbClr val="0000FF"/>
                  </a:solidFill>
                  <a:latin typeface="Bookman Old Style" panose="02050604050505020204" pitchFamily="18" charset="0"/>
                  <a:ea typeface="宋体" panose="02010600030101010101" pitchFamily="2" charset="-122"/>
                </a:rPr>
                <a:t> kg.m</a:t>
              </a:r>
              <a:r>
                <a:rPr kumimoji="1" lang="en-US" altLang="zh-CN" sz="3600" b="0" baseline="30000">
                  <a:solidFill>
                    <a:srgbClr val="0000FF"/>
                  </a:solidFill>
                  <a:latin typeface="Bookman Old Style" panose="02050604050505020204" pitchFamily="18" charset="0"/>
                  <a:ea typeface="宋体" panose="02010600030101010101" pitchFamily="2" charset="-122"/>
                </a:rPr>
                <a:t>2</a:t>
              </a:r>
              <a:r>
                <a:rPr kumimoji="1" lang="en-US" altLang="zh-CN" sz="3600" b="0">
                  <a:solidFill>
                    <a:srgbClr val="0000FF"/>
                  </a:solidFill>
                  <a:latin typeface="Bookman Old Style" panose="02050604050505020204" pitchFamily="18" charset="0"/>
                  <a:ea typeface="宋体" panose="02010600030101010101" pitchFamily="2" charset="-122"/>
                </a:rPr>
                <a:t> </a:t>
              </a:r>
            </a:p>
          </p:txBody>
        </p:sp>
        <p:sp>
          <p:nvSpPr>
            <p:cNvPr id="179313" name="Rectangle 113">
              <a:extLst>
                <a:ext uri="{FF2B5EF4-FFF2-40B4-BE49-F238E27FC236}">
                  <a16:creationId xmlns:a16="http://schemas.microsoft.com/office/drawing/2014/main" id="{03693F76-04C8-42C6-BBCE-6BB4EF03B05F}"/>
                </a:ext>
              </a:extLst>
            </p:cNvPr>
            <p:cNvSpPr>
              <a:spLocks noChangeArrowheads="1"/>
            </p:cNvSpPr>
            <p:nvPr/>
          </p:nvSpPr>
          <p:spPr bwMode="auto">
            <a:xfrm>
              <a:off x="2555" y="168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grpSp>
        <p:nvGrpSpPr>
          <p:cNvPr id="179314" name="Group 114">
            <a:extLst>
              <a:ext uri="{FF2B5EF4-FFF2-40B4-BE49-F238E27FC236}">
                <a16:creationId xmlns:a16="http://schemas.microsoft.com/office/drawing/2014/main" id="{A31CA4C4-68CF-4D50-92C1-4CAD569A2CB4}"/>
              </a:ext>
            </a:extLst>
          </p:cNvPr>
          <p:cNvGrpSpPr>
            <a:grpSpLocks/>
          </p:cNvGrpSpPr>
          <p:nvPr/>
        </p:nvGrpSpPr>
        <p:grpSpPr bwMode="auto">
          <a:xfrm>
            <a:off x="1111614" y="6156325"/>
            <a:ext cx="6450922" cy="635000"/>
            <a:chOff x="412" y="336"/>
            <a:chExt cx="4064" cy="400"/>
          </a:xfrm>
        </p:grpSpPr>
        <p:sp>
          <p:nvSpPr>
            <p:cNvPr id="179315" name="Rectangle 115">
              <a:extLst>
                <a:ext uri="{FF2B5EF4-FFF2-40B4-BE49-F238E27FC236}">
                  <a16:creationId xmlns:a16="http://schemas.microsoft.com/office/drawing/2014/main" id="{5497F26F-DDC8-4AF3-A19E-4DC46E1D38D5}"/>
                </a:ext>
              </a:extLst>
            </p:cNvPr>
            <p:cNvSpPr>
              <a:spLocks noChangeArrowheads="1"/>
            </p:cNvSpPr>
            <p:nvPr/>
          </p:nvSpPr>
          <p:spPr bwMode="auto">
            <a:xfrm>
              <a:off x="1709" y="374"/>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dirty="0">
                  <a:solidFill>
                    <a:srgbClr val="0000FF"/>
                  </a:solidFill>
                  <a:latin typeface="Bookman Old Style" panose="02050604050505020204" pitchFamily="18" charset="0"/>
                  <a:ea typeface="宋体" panose="02010600030101010101" pitchFamily="2" charset="-122"/>
                </a:rPr>
                <a:t>1</a:t>
              </a:r>
              <a:endParaRPr kumimoji="1" lang="en-US" altLang="zh-CN" sz="2400" b="0" dirty="0">
                <a:solidFill>
                  <a:srgbClr val="0000FF"/>
                </a:solidFill>
                <a:ea typeface="宋体" panose="02010600030101010101" pitchFamily="2" charset="-122"/>
              </a:endParaRPr>
            </a:p>
          </p:txBody>
        </p:sp>
        <p:sp>
          <p:nvSpPr>
            <p:cNvPr id="179316" name="Rectangle 116">
              <a:extLst>
                <a:ext uri="{FF2B5EF4-FFF2-40B4-BE49-F238E27FC236}">
                  <a16:creationId xmlns:a16="http://schemas.microsoft.com/office/drawing/2014/main" id="{7ABE39FA-5BCD-4E51-B163-98A7B8CB2402}"/>
                </a:ext>
              </a:extLst>
            </p:cNvPr>
            <p:cNvSpPr>
              <a:spLocks noChangeArrowheads="1"/>
            </p:cNvSpPr>
            <p:nvPr/>
          </p:nvSpPr>
          <p:spPr bwMode="auto">
            <a:xfrm>
              <a:off x="2075" y="384"/>
              <a:ext cx="63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4.52</a:t>
              </a:r>
              <a:endParaRPr kumimoji="1" lang="en-US" altLang="zh-CN" sz="2400" b="0">
                <a:solidFill>
                  <a:srgbClr val="0000FF"/>
                </a:solidFill>
                <a:ea typeface="宋体" panose="02010600030101010101" pitchFamily="2" charset="-122"/>
              </a:endParaRPr>
            </a:p>
          </p:txBody>
        </p:sp>
        <p:grpSp>
          <p:nvGrpSpPr>
            <p:cNvPr id="179317" name="Group 117">
              <a:extLst>
                <a:ext uri="{FF2B5EF4-FFF2-40B4-BE49-F238E27FC236}">
                  <a16:creationId xmlns:a16="http://schemas.microsoft.com/office/drawing/2014/main" id="{1F1A1882-A009-42A3-A164-DFDE1C3FB1C5}"/>
                </a:ext>
              </a:extLst>
            </p:cNvPr>
            <p:cNvGrpSpPr>
              <a:grpSpLocks/>
            </p:cNvGrpSpPr>
            <p:nvPr/>
          </p:nvGrpSpPr>
          <p:grpSpPr bwMode="auto">
            <a:xfrm>
              <a:off x="412" y="336"/>
              <a:ext cx="296" cy="352"/>
              <a:chOff x="985" y="1680"/>
              <a:chExt cx="168" cy="352"/>
            </a:xfrm>
          </p:grpSpPr>
          <p:sp>
            <p:nvSpPr>
              <p:cNvPr id="179318" name="Rectangle 118">
                <a:extLst>
                  <a:ext uri="{FF2B5EF4-FFF2-40B4-BE49-F238E27FC236}">
                    <a16:creationId xmlns:a16="http://schemas.microsoft.com/office/drawing/2014/main" id="{15077D8A-79E5-4B53-B668-F717779277A6}"/>
                  </a:ext>
                </a:extLst>
              </p:cNvPr>
              <p:cNvSpPr>
                <a:spLocks noChangeArrowheads="1"/>
              </p:cNvSpPr>
              <p:nvPr/>
            </p:nvSpPr>
            <p:spPr bwMode="auto">
              <a:xfrm>
                <a:off x="985" y="1680"/>
                <a:ext cx="10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a:solidFill>
                    <a:srgbClr val="0000FF"/>
                  </a:solidFill>
                  <a:ea typeface="宋体" panose="02010600030101010101" pitchFamily="2" charset="-122"/>
                </a:endParaRPr>
              </a:p>
            </p:txBody>
          </p:sp>
          <p:sp>
            <p:nvSpPr>
              <p:cNvPr id="179319" name="Rectangle 119">
                <a:extLst>
                  <a:ext uri="{FF2B5EF4-FFF2-40B4-BE49-F238E27FC236}">
                    <a16:creationId xmlns:a16="http://schemas.microsoft.com/office/drawing/2014/main" id="{E2890E32-168E-4657-B995-4542B3179DD0}"/>
                  </a:ext>
                </a:extLst>
              </p:cNvPr>
              <p:cNvSpPr>
                <a:spLocks noChangeArrowheads="1"/>
              </p:cNvSpPr>
              <p:nvPr/>
            </p:nvSpPr>
            <p:spPr bwMode="auto">
              <a:xfrm>
                <a:off x="1104" y="1872"/>
                <a:ext cx="4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grpSp>
        <p:sp>
          <p:nvSpPr>
            <p:cNvPr id="179320" name="Text Box 120">
              <a:extLst>
                <a:ext uri="{FF2B5EF4-FFF2-40B4-BE49-F238E27FC236}">
                  <a16:creationId xmlns:a16="http://schemas.microsoft.com/office/drawing/2014/main" id="{372AE4C8-ABE3-4799-8318-B12BEFF2A410}"/>
                </a:ext>
              </a:extLst>
            </p:cNvPr>
            <p:cNvSpPr txBox="1">
              <a:spLocks noChangeArrowheads="1"/>
            </p:cNvSpPr>
            <p:nvPr/>
          </p:nvSpPr>
          <p:spPr bwMode="auto">
            <a:xfrm>
              <a:off x="1805" y="432"/>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sz="2400">
                  <a:solidFill>
                    <a:srgbClr val="0000FF"/>
                  </a:solidFill>
                  <a:latin typeface="宋体" panose="02010600030101010101" pitchFamily="2" charset="-122"/>
                  <a:ea typeface="宋体" panose="02010600030101010101" pitchFamily="2" charset="-122"/>
                </a:rPr>
                <a:t>×</a:t>
              </a:r>
            </a:p>
          </p:txBody>
        </p:sp>
        <p:sp>
          <p:nvSpPr>
            <p:cNvPr id="179321" name="Rectangle 121">
              <a:extLst>
                <a:ext uri="{FF2B5EF4-FFF2-40B4-BE49-F238E27FC236}">
                  <a16:creationId xmlns:a16="http://schemas.microsoft.com/office/drawing/2014/main" id="{263D4EC1-5F52-42C5-BE1B-3E07670FA600}"/>
                </a:ext>
              </a:extLst>
            </p:cNvPr>
            <p:cNvSpPr>
              <a:spLocks noChangeArrowheads="1"/>
            </p:cNvSpPr>
            <p:nvPr/>
          </p:nvSpPr>
          <p:spPr bwMode="auto">
            <a:xfrm>
              <a:off x="749" y="38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322" name="Rectangle 122">
              <a:extLst>
                <a:ext uri="{FF2B5EF4-FFF2-40B4-BE49-F238E27FC236}">
                  <a16:creationId xmlns:a16="http://schemas.microsoft.com/office/drawing/2014/main" id="{7152780A-55BD-4148-8B87-B2B68CA42165}"/>
                </a:ext>
              </a:extLst>
            </p:cNvPr>
            <p:cNvSpPr>
              <a:spLocks noChangeArrowheads="1"/>
            </p:cNvSpPr>
            <p:nvPr/>
          </p:nvSpPr>
          <p:spPr bwMode="auto">
            <a:xfrm>
              <a:off x="2784" y="38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79323" name="Rectangle 123">
              <a:extLst>
                <a:ext uri="{FF2B5EF4-FFF2-40B4-BE49-F238E27FC236}">
                  <a16:creationId xmlns:a16="http://schemas.microsoft.com/office/drawing/2014/main" id="{7547F158-CAA6-4248-917B-499FA0B74572}"/>
                </a:ext>
              </a:extLst>
            </p:cNvPr>
            <p:cNvSpPr>
              <a:spLocks noChangeArrowheads="1"/>
            </p:cNvSpPr>
            <p:nvPr/>
          </p:nvSpPr>
          <p:spPr bwMode="auto">
            <a:xfrm>
              <a:off x="1517" y="38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nvGrpSpPr>
            <p:cNvPr id="179324" name="Group 124">
              <a:extLst>
                <a:ext uri="{FF2B5EF4-FFF2-40B4-BE49-F238E27FC236}">
                  <a16:creationId xmlns:a16="http://schemas.microsoft.com/office/drawing/2014/main" id="{87E40D4A-83E7-4C96-9026-3D1125FEB524}"/>
                </a:ext>
              </a:extLst>
            </p:cNvPr>
            <p:cNvGrpSpPr>
              <a:grpSpLocks/>
            </p:cNvGrpSpPr>
            <p:nvPr/>
          </p:nvGrpSpPr>
          <p:grpSpPr bwMode="auto">
            <a:xfrm>
              <a:off x="939" y="384"/>
              <a:ext cx="329" cy="317"/>
              <a:chOff x="2734" y="912"/>
              <a:chExt cx="329" cy="317"/>
            </a:xfrm>
          </p:grpSpPr>
          <p:sp>
            <p:nvSpPr>
              <p:cNvPr id="179325" name="Rectangle 125">
                <a:extLst>
                  <a:ext uri="{FF2B5EF4-FFF2-40B4-BE49-F238E27FC236}">
                    <a16:creationId xmlns:a16="http://schemas.microsoft.com/office/drawing/2014/main" id="{0838F810-B92C-4C6D-978B-07920937DA12}"/>
                  </a:ext>
                </a:extLst>
              </p:cNvPr>
              <p:cNvSpPr>
                <a:spLocks noChangeArrowheads="1"/>
              </p:cNvSpPr>
              <p:nvPr/>
            </p:nvSpPr>
            <p:spPr bwMode="auto">
              <a:xfrm>
                <a:off x="2734" y="91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79326" name="Rectangle 126">
                <a:extLst>
                  <a:ext uri="{FF2B5EF4-FFF2-40B4-BE49-F238E27FC236}">
                    <a16:creationId xmlns:a16="http://schemas.microsoft.com/office/drawing/2014/main" id="{306A8F2F-A75F-46FB-AC95-130F88AD8DC0}"/>
                  </a:ext>
                </a:extLst>
              </p:cNvPr>
              <p:cNvSpPr>
                <a:spLocks noChangeArrowheads="1"/>
              </p:cNvSpPr>
              <p:nvPr/>
            </p:nvSpPr>
            <p:spPr bwMode="auto">
              <a:xfrm>
                <a:off x="2976"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grpSp>
        <p:sp>
          <p:nvSpPr>
            <p:cNvPr id="179327" name="Rectangle 127">
              <a:extLst>
                <a:ext uri="{FF2B5EF4-FFF2-40B4-BE49-F238E27FC236}">
                  <a16:creationId xmlns:a16="http://schemas.microsoft.com/office/drawing/2014/main" id="{3BAF58DC-7F86-4AFF-A56C-10A858745022}"/>
                </a:ext>
              </a:extLst>
            </p:cNvPr>
            <p:cNvSpPr>
              <a:spLocks noChangeArrowheads="1"/>
            </p:cNvSpPr>
            <p:nvPr/>
          </p:nvSpPr>
          <p:spPr bwMode="auto">
            <a:xfrm>
              <a:off x="1277" y="336"/>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79328" name="Rectangle 128">
              <a:extLst>
                <a:ext uri="{FF2B5EF4-FFF2-40B4-BE49-F238E27FC236}">
                  <a16:creationId xmlns:a16="http://schemas.microsoft.com/office/drawing/2014/main" id="{B30D70BF-A174-4EEE-8FA3-E545A13D909C}"/>
                </a:ext>
              </a:extLst>
            </p:cNvPr>
            <p:cNvSpPr>
              <a:spLocks noChangeArrowheads="1"/>
            </p:cNvSpPr>
            <p:nvPr/>
          </p:nvSpPr>
          <p:spPr bwMode="auto">
            <a:xfrm>
              <a:off x="3030" y="384"/>
              <a:ext cx="144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dirty="0">
                  <a:solidFill>
                    <a:srgbClr val="0000FF"/>
                  </a:solidFill>
                  <a:latin typeface="Bookman Old Style" panose="02050604050505020204" pitchFamily="18" charset="0"/>
                  <a:ea typeface="宋体" panose="02010600030101010101" pitchFamily="2" charset="-122"/>
                </a:rPr>
                <a:t>4.52 m/s</a:t>
              </a:r>
              <a:r>
                <a:rPr kumimoji="1" lang="en-US" altLang="zh-CN" sz="3600" b="0" baseline="30000" dirty="0">
                  <a:solidFill>
                    <a:srgbClr val="0000FF"/>
                  </a:solidFill>
                  <a:latin typeface="Bookman Old Style" panose="02050604050505020204" pitchFamily="18" charset="0"/>
                  <a:ea typeface="宋体" panose="02010600030101010101" pitchFamily="2" charset="-122"/>
                </a:rPr>
                <a:t>2</a:t>
              </a:r>
              <a:endParaRPr kumimoji="1" lang="en-US" altLang="zh-CN" sz="2400" b="0" dirty="0">
                <a:solidFill>
                  <a:srgbClr val="0000FF"/>
                </a:solidFill>
                <a:ea typeface="宋体" panose="02010600030101010101" pitchFamily="2" charset="-122"/>
              </a:endParaRPr>
            </a:p>
          </p:txBody>
        </p:sp>
      </p:grpSp>
      <p:sp>
        <p:nvSpPr>
          <p:cNvPr id="179329" name="Text Box 129">
            <a:extLst>
              <a:ext uri="{FF2B5EF4-FFF2-40B4-BE49-F238E27FC236}">
                <a16:creationId xmlns:a16="http://schemas.microsoft.com/office/drawing/2014/main" id="{A623E219-F967-4C4D-894A-CF0160C7AA7A}"/>
              </a:ext>
            </a:extLst>
          </p:cNvPr>
          <p:cNvSpPr txBox="1">
            <a:spLocks noChangeArrowheads="1"/>
          </p:cNvSpPr>
          <p:nvPr/>
        </p:nvSpPr>
        <p:spPr bwMode="auto">
          <a:xfrm>
            <a:off x="76677" y="5546739"/>
            <a:ext cx="5562080" cy="637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824" tIns="41412" rIns="82824" bIns="41412">
            <a:spAutoFit/>
          </a:bodyPr>
          <a:lstStyle/>
          <a:p>
            <a:pPr defTabSz="912979"/>
            <a:r>
              <a:rPr kumimoji="1" lang="zh-CN" altLang="en-US" sz="3600" dirty="0">
                <a:solidFill>
                  <a:srgbClr val="0000FF"/>
                </a:solidFill>
                <a:latin typeface="Bookman Old Style" panose="02050604050505020204" pitchFamily="18" charset="0"/>
                <a:ea typeface="宋体" panose="02010600030101010101" pitchFamily="2" charset="-122"/>
              </a:rPr>
              <a:t>（</a:t>
            </a:r>
            <a:r>
              <a:rPr kumimoji="1" lang="en-US" altLang="zh-CN" sz="3600" dirty="0">
                <a:solidFill>
                  <a:srgbClr val="0000FF"/>
                </a:solidFill>
                <a:latin typeface="Bookman Old Style" panose="02050604050505020204" pitchFamily="18" charset="0"/>
                <a:ea typeface="宋体" panose="02010600030101010101" pitchFamily="2" charset="-122"/>
              </a:rPr>
              <a:t>2</a:t>
            </a:r>
            <a:r>
              <a:rPr kumimoji="1" lang="zh-CN" altLang="en-US" sz="3600" dirty="0">
                <a:solidFill>
                  <a:srgbClr val="0000FF"/>
                </a:solidFill>
                <a:latin typeface="Bookman Old Style" panose="02050604050505020204" pitchFamily="18" charset="0"/>
                <a:ea typeface="宋体" panose="02010600030101010101" pitchFamily="2" charset="-122"/>
              </a:rPr>
              <a:t>）轴心</a:t>
            </a:r>
            <a:r>
              <a:rPr kumimoji="1" lang="en-US" altLang="zh-CN" sz="3200" b="0" i="1" dirty="0">
                <a:solidFill>
                  <a:srgbClr val="0000FF"/>
                </a:solidFill>
                <a:latin typeface="Bookman Old Style" panose="02050604050505020204" pitchFamily="18" charset="0"/>
                <a:ea typeface="宋体" panose="02010600030101010101" pitchFamily="2" charset="-122"/>
              </a:rPr>
              <a:t>O</a:t>
            </a:r>
            <a:r>
              <a:rPr kumimoji="1" lang="en-US" altLang="zh-CN" sz="3200" i="1" dirty="0">
                <a:solidFill>
                  <a:srgbClr val="0000FF"/>
                </a:solidFill>
                <a:latin typeface="Bookman Old Style" panose="02050604050505020204" pitchFamily="18" charset="0"/>
                <a:ea typeface="宋体" panose="02010600030101010101" pitchFamily="2" charset="-122"/>
              </a:rPr>
              <a:t> </a:t>
            </a:r>
            <a:r>
              <a:rPr kumimoji="1" lang="zh-CN" altLang="en-US" sz="3600" dirty="0">
                <a:solidFill>
                  <a:srgbClr val="0000FF"/>
                </a:solidFill>
                <a:latin typeface="Bookman Old Style" panose="02050604050505020204" pitchFamily="18" charset="0"/>
                <a:ea typeface="宋体" panose="02010600030101010101" pitchFamily="2" charset="-122"/>
              </a:rPr>
              <a:t>的加速度为：</a:t>
            </a:r>
          </a:p>
        </p:txBody>
      </p:sp>
      <p:pic>
        <p:nvPicPr>
          <p:cNvPr id="2" name="图片 1">
            <a:extLst>
              <a:ext uri="{FF2B5EF4-FFF2-40B4-BE49-F238E27FC236}">
                <a16:creationId xmlns:a16="http://schemas.microsoft.com/office/drawing/2014/main" id="{C4F759B0-9762-436F-89BA-EDBD49781137}"/>
              </a:ext>
            </a:extLst>
          </p:cNvPr>
          <p:cNvPicPr>
            <a:picLocks noChangeAspect="1"/>
          </p:cNvPicPr>
          <p:nvPr/>
        </p:nvPicPr>
        <p:blipFill>
          <a:blip r:embed="rId2"/>
          <a:stretch>
            <a:fillRect/>
          </a:stretch>
        </p:blipFill>
        <p:spPr>
          <a:xfrm>
            <a:off x="5658891" y="124130"/>
            <a:ext cx="3174265" cy="2466675"/>
          </a:xfrm>
          <a:prstGeom prst="rect">
            <a:avLst/>
          </a:prstGeom>
        </p:spPr>
      </p:pic>
    </p:spTree>
    <p:extLst>
      <p:ext uri="{BB962C8B-B14F-4D97-AF65-F5344CB8AC3E}">
        <p14:creationId xmlns:p14="http://schemas.microsoft.com/office/powerpoint/2010/main" val="249488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9314"/>
                                        </p:tgtEl>
                                        <p:attrNameLst>
                                          <p:attrName>style.visibility</p:attrName>
                                        </p:attrNameLst>
                                      </p:cBhvr>
                                      <p:to>
                                        <p:strVal val="visible"/>
                                      </p:to>
                                    </p:set>
                                    <p:anim calcmode="lin" valueType="num">
                                      <p:cBhvr additive="base">
                                        <p:cTn id="7" dur="500" fill="hold"/>
                                        <p:tgtEl>
                                          <p:spTgt spid="179314"/>
                                        </p:tgtEl>
                                        <p:attrNameLst>
                                          <p:attrName>ppt_x</p:attrName>
                                        </p:attrNameLst>
                                      </p:cBhvr>
                                      <p:tavLst>
                                        <p:tav tm="0">
                                          <p:val>
                                            <p:strVal val="#ppt_x"/>
                                          </p:val>
                                        </p:tav>
                                        <p:tav tm="100000">
                                          <p:val>
                                            <p:strVal val="#ppt_x"/>
                                          </p:val>
                                        </p:tav>
                                      </p:tavLst>
                                    </p:anim>
                                    <p:anim calcmode="lin" valueType="num">
                                      <p:cBhvr additive="base">
                                        <p:cTn id="8" dur="500" fill="hold"/>
                                        <p:tgtEl>
                                          <p:spTgt spid="1793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9329"/>
                                        </p:tgtEl>
                                        <p:attrNameLst>
                                          <p:attrName>style.visibility</p:attrName>
                                        </p:attrNameLst>
                                      </p:cBhvr>
                                      <p:to>
                                        <p:strVal val="visible"/>
                                      </p:to>
                                    </p:set>
                                    <p:anim calcmode="lin" valueType="num">
                                      <p:cBhvr additive="base">
                                        <p:cTn id="11" dur="500" fill="hold"/>
                                        <p:tgtEl>
                                          <p:spTgt spid="179329"/>
                                        </p:tgtEl>
                                        <p:attrNameLst>
                                          <p:attrName>ppt_x</p:attrName>
                                        </p:attrNameLst>
                                      </p:cBhvr>
                                      <p:tavLst>
                                        <p:tav tm="0">
                                          <p:val>
                                            <p:strVal val="#ppt_x"/>
                                          </p:val>
                                        </p:tav>
                                        <p:tav tm="100000">
                                          <p:val>
                                            <p:strVal val="#ppt_x"/>
                                          </p:val>
                                        </p:tav>
                                      </p:tavLst>
                                    </p:anim>
                                    <p:anim calcmode="lin" valueType="num">
                                      <p:cBhvr additive="base">
                                        <p:cTn id="12" dur="500" fill="hold"/>
                                        <p:tgtEl>
                                          <p:spTgt spid="179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32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939" name="Group 579">
            <a:extLst>
              <a:ext uri="{FF2B5EF4-FFF2-40B4-BE49-F238E27FC236}">
                <a16:creationId xmlns:a16="http://schemas.microsoft.com/office/drawing/2014/main" id="{98D2911E-7080-4F78-A74D-125B9636E462}"/>
              </a:ext>
            </a:extLst>
          </p:cNvPr>
          <p:cNvGrpSpPr>
            <a:grpSpLocks/>
          </p:cNvGrpSpPr>
          <p:nvPr/>
        </p:nvGrpSpPr>
        <p:grpSpPr bwMode="auto">
          <a:xfrm>
            <a:off x="1143361" y="609600"/>
            <a:ext cx="2273062" cy="635000"/>
            <a:chOff x="239" y="576"/>
            <a:chExt cx="1432" cy="400"/>
          </a:xfrm>
        </p:grpSpPr>
        <p:sp>
          <p:nvSpPr>
            <p:cNvPr id="143584" name="Rectangle 224">
              <a:extLst>
                <a:ext uri="{FF2B5EF4-FFF2-40B4-BE49-F238E27FC236}">
                  <a16:creationId xmlns:a16="http://schemas.microsoft.com/office/drawing/2014/main" id="{D198E774-34F8-465A-B774-ABF7FCF2A46E}"/>
                </a:ext>
              </a:extLst>
            </p:cNvPr>
            <p:cNvSpPr>
              <a:spLocks noChangeArrowheads="1"/>
            </p:cNvSpPr>
            <p:nvPr/>
          </p:nvSpPr>
          <p:spPr bwMode="auto">
            <a:xfrm>
              <a:off x="239" y="576"/>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585" name="Rectangle 225">
              <a:extLst>
                <a:ext uri="{FF2B5EF4-FFF2-40B4-BE49-F238E27FC236}">
                  <a16:creationId xmlns:a16="http://schemas.microsoft.com/office/drawing/2014/main" id="{128F6044-A611-4F1D-8EFC-9EA8A12A0000}"/>
                </a:ext>
              </a:extLst>
            </p:cNvPr>
            <p:cNvSpPr>
              <a:spLocks noChangeArrowheads="1"/>
            </p:cNvSpPr>
            <p:nvPr/>
          </p:nvSpPr>
          <p:spPr bwMode="auto">
            <a:xfrm>
              <a:off x="1055" y="576"/>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43586" name="Group 226">
              <a:extLst>
                <a:ext uri="{FF2B5EF4-FFF2-40B4-BE49-F238E27FC236}">
                  <a16:creationId xmlns:a16="http://schemas.microsoft.com/office/drawing/2014/main" id="{1F7FFA4E-5CE7-43C2-84AB-644A1AEDF3EB}"/>
                </a:ext>
              </a:extLst>
            </p:cNvPr>
            <p:cNvGrpSpPr>
              <a:grpSpLocks/>
            </p:cNvGrpSpPr>
            <p:nvPr/>
          </p:nvGrpSpPr>
          <p:grpSpPr bwMode="auto">
            <a:xfrm>
              <a:off x="1357" y="576"/>
              <a:ext cx="314" cy="350"/>
              <a:chOff x="1885" y="1008"/>
              <a:chExt cx="314" cy="350"/>
            </a:xfrm>
          </p:grpSpPr>
          <p:sp>
            <p:nvSpPr>
              <p:cNvPr id="143587" name="Rectangle 227">
                <a:extLst>
                  <a:ext uri="{FF2B5EF4-FFF2-40B4-BE49-F238E27FC236}">
                    <a16:creationId xmlns:a16="http://schemas.microsoft.com/office/drawing/2014/main" id="{17E12AA4-EA4B-44C3-AF15-256E051913B2}"/>
                  </a:ext>
                </a:extLst>
              </p:cNvPr>
              <p:cNvSpPr>
                <a:spLocks noChangeArrowheads="1"/>
              </p:cNvSpPr>
              <p:nvPr/>
            </p:nvSpPr>
            <p:spPr bwMode="auto">
              <a:xfrm>
                <a:off x="1885" y="1008"/>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3588" name="Rectangle 228">
                <a:extLst>
                  <a:ext uri="{FF2B5EF4-FFF2-40B4-BE49-F238E27FC236}">
                    <a16:creationId xmlns:a16="http://schemas.microsoft.com/office/drawing/2014/main" id="{732C3AA0-4213-49DC-A03F-C6E57902850B}"/>
                  </a:ext>
                </a:extLst>
              </p:cNvPr>
              <p:cNvSpPr>
                <a:spLocks noChangeArrowheads="1"/>
              </p:cNvSpPr>
              <p:nvPr/>
            </p:nvSpPr>
            <p:spPr bwMode="auto">
              <a:xfrm>
                <a:off x="2112" y="1200"/>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grpSp>
        <p:sp>
          <p:nvSpPr>
            <p:cNvPr id="143589" name="Rectangle 229">
              <a:extLst>
                <a:ext uri="{FF2B5EF4-FFF2-40B4-BE49-F238E27FC236}">
                  <a16:creationId xmlns:a16="http://schemas.microsoft.com/office/drawing/2014/main" id="{79112200-8BA1-4AC4-AC04-0AC998BD7BAA}"/>
                </a:ext>
              </a:extLst>
            </p:cNvPr>
            <p:cNvSpPr>
              <a:spLocks noChangeArrowheads="1"/>
            </p:cNvSpPr>
            <p:nvPr/>
          </p:nvSpPr>
          <p:spPr bwMode="auto">
            <a:xfrm>
              <a:off x="450" y="62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590" name="Rectangle 230">
              <a:extLst>
                <a:ext uri="{FF2B5EF4-FFF2-40B4-BE49-F238E27FC236}">
                  <a16:creationId xmlns:a16="http://schemas.microsoft.com/office/drawing/2014/main" id="{9D0708E9-A133-4E8B-90FD-8DDFD423A584}"/>
                </a:ext>
              </a:extLst>
            </p:cNvPr>
            <p:cNvSpPr>
              <a:spLocks noChangeArrowheads="1"/>
            </p:cNvSpPr>
            <p:nvPr/>
          </p:nvSpPr>
          <p:spPr bwMode="auto">
            <a:xfrm>
              <a:off x="670" y="624"/>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591" name="Line 231">
              <a:extLst>
                <a:ext uri="{FF2B5EF4-FFF2-40B4-BE49-F238E27FC236}">
                  <a16:creationId xmlns:a16="http://schemas.microsoft.com/office/drawing/2014/main" id="{B8B6252D-9C4C-416F-9EDB-5EBAA0226658}"/>
                </a:ext>
              </a:extLst>
            </p:cNvPr>
            <p:cNvSpPr>
              <a:spLocks noChangeShapeType="1"/>
            </p:cNvSpPr>
            <p:nvPr/>
          </p:nvSpPr>
          <p:spPr bwMode="auto">
            <a:xfrm>
              <a:off x="911" y="768"/>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grpSp>
        <p:nvGrpSpPr>
          <p:cNvPr id="143940" name="Group 580">
            <a:extLst>
              <a:ext uri="{FF2B5EF4-FFF2-40B4-BE49-F238E27FC236}">
                <a16:creationId xmlns:a16="http://schemas.microsoft.com/office/drawing/2014/main" id="{ABC8246F-5BC5-497E-8782-A43723E119CA}"/>
              </a:ext>
            </a:extLst>
          </p:cNvPr>
          <p:cNvGrpSpPr>
            <a:grpSpLocks/>
          </p:cNvGrpSpPr>
          <p:nvPr/>
        </p:nvGrpSpPr>
        <p:grpSpPr bwMode="auto">
          <a:xfrm>
            <a:off x="1448142" y="1143004"/>
            <a:ext cx="7498563" cy="650876"/>
            <a:chOff x="0" y="1132"/>
            <a:chExt cx="4724" cy="410"/>
          </a:xfrm>
        </p:grpSpPr>
        <p:sp>
          <p:nvSpPr>
            <p:cNvPr id="143387" name="Rectangle 27">
              <a:extLst>
                <a:ext uri="{FF2B5EF4-FFF2-40B4-BE49-F238E27FC236}">
                  <a16:creationId xmlns:a16="http://schemas.microsoft.com/office/drawing/2014/main" id="{98B796EC-5154-4B7D-B4B2-F13E44291480}"/>
                </a:ext>
              </a:extLst>
            </p:cNvPr>
            <p:cNvSpPr>
              <a:spLocks noChangeArrowheads="1"/>
            </p:cNvSpPr>
            <p:nvPr/>
          </p:nvSpPr>
          <p:spPr bwMode="auto">
            <a:xfrm>
              <a:off x="239" y="1152"/>
              <a:ext cx="72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9800</a:t>
              </a:r>
              <a:endParaRPr kumimoji="1" lang="en-US" altLang="zh-CN" sz="2400" b="0">
                <a:solidFill>
                  <a:srgbClr val="0000FF"/>
                </a:solidFill>
                <a:ea typeface="宋体" panose="02010600030101010101" pitchFamily="2" charset="-122"/>
              </a:endParaRPr>
            </a:p>
          </p:txBody>
        </p:sp>
        <p:sp>
          <p:nvSpPr>
            <p:cNvPr id="143534" name="Line 174">
              <a:extLst>
                <a:ext uri="{FF2B5EF4-FFF2-40B4-BE49-F238E27FC236}">
                  <a16:creationId xmlns:a16="http://schemas.microsoft.com/office/drawing/2014/main" id="{903CC2C4-6199-4337-A716-EBAD108E1190}"/>
                </a:ext>
              </a:extLst>
            </p:cNvPr>
            <p:cNvSpPr>
              <a:spLocks noChangeShapeType="1"/>
            </p:cNvSpPr>
            <p:nvPr/>
          </p:nvSpPr>
          <p:spPr bwMode="auto">
            <a:xfrm>
              <a:off x="1008" y="1344"/>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43592" name="Text Box 232">
              <a:extLst>
                <a:ext uri="{FF2B5EF4-FFF2-40B4-BE49-F238E27FC236}">
                  <a16:creationId xmlns:a16="http://schemas.microsoft.com/office/drawing/2014/main" id="{B1AF4097-324D-499A-930F-373673D3AF7C}"/>
                </a:ext>
              </a:extLst>
            </p:cNvPr>
            <p:cNvSpPr txBox="1">
              <a:spLocks noChangeArrowheads="1"/>
            </p:cNvSpPr>
            <p:nvPr/>
          </p:nvSpPr>
          <p:spPr bwMode="auto">
            <a:xfrm>
              <a:off x="1142" y="1132"/>
              <a:ext cx="752"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4.52</a:t>
              </a:r>
            </a:p>
          </p:txBody>
        </p:sp>
        <p:sp>
          <p:nvSpPr>
            <p:cNvPr id="143776" name="Rectangle 416">
              <a:extLst>
                <a:ext uri="{FF2B5EF4-FFF2-40B4-BE49-F238E27FC236}">
                  <a16:creationId xmlns:a16="http://schemas.microsoft.com/office/drawing/2014/main" id="{08C306CD-86A5-4832-BB6E-12C71AF3B5E3}"/>
                </a:ext>
              </a:extLst>
            </p:cNvPr>
            <p:cNvSpPr>
              <a:spLocks noChangeArrowheads="1"/>
            </p:cNvSpPr>
            <p:nvPr/>
          </p:nvSpPr>
          <p:spPr bwMode="auto">
            <a:xfrm>
              <a:off x="2064" y="1152"/>
              <a:ext cx="72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1000</a:t>
              </a:r>
              <a:endParaRPr kumimoji="1" lang="en-US" altLang="zh-CN" sz="2400" b="0">
                <a:solidFill>
                  <a:srgbClr val="0000FF"/>
                </a:solidFill>
                <a:ea typeface="宋体" panose="02010600030101010101" pitchFamily="2" charset="-122"/>
              </a:endParaRPr>
            </a:p>
          </p:txBody>
        </p:sp>
        <p:sp>
          <p:nvSpPr>
            <p:cNvPr id="143904" name="Text Box 544">
              <a:extLst>
                <a:ext uri="{FF2B5EF4-FFF2-40B4-BE49-F238E27FC236}">
                  <a16:creationId xmlns:a16="http://schemas.microsoft.com/office/drawing/2014/main" id="{DF70EA6C-03BA-429E-908B-9C47C102659E}"/>
                </a:ext>
              </a:extLst>
            </p:cNvPr>
            <p:cNvSpPr txBox="1">
              <a:spLocks noChangeArrowheads="1"/>
            </p:cNvSpPr>
            <p:nvPr/>
          </p:nvSpPr>
          <p:spPr bwMode="auto">
            <a:xfrm>
              <a:off x="1776" y="1200"/>
              <a:ext cx="3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sz="2400">
                  <a:solidFill>
                    <a:srgbClr val="0000FF"/>
                  </a:solidFill>
                  <a:latin typeface="宋体" panose="02010600030101010101" pitchFamily="2" charset="-122"/>
                  <a:ea typeface="宋体" panose="02010600030101010101" pitchFamily="2" charset="-122"/>
                </a:rPr>
                <a:t>×</a:t>
              </a:r>
            </a:p>
          </p:txBody>
        </p:sp>
        <p:sp>
          <p:nvSpPr>
            <p:cNvPr id="143934" name="Rectangle 574">
              <a:extLst>
                <a:ext uri="{FF2B5EF4-FFF2-40B4-BE49-F238E27FC236}">
                  <a16:creationId xmlns:a16="http://schemas.microsoft.com/office/drawing/2014/main" id="{C1DA3706-CABD-4067-A18D-9E780D35B32A}"/>
                </a:ext>
              </a:extLst>
            </p:cNvPr>
            <p:cNvSpPr>
              <a:spLocks noChangeArrowheads="1"/>
            </p:cNvSpPr>
            <p:nvPr/>
          </p:nvSpPr>
          <p:spPr bwMode="auto">
            <a:xfrm>
              <a:off x="3072" y="1152"/>
              <a:ext cx="1652"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5.28</a:t>
              </a:r>
              <a:r>
                <a:rPr kumimoji="1" lang="en-US" altLang="zh-CN">
                  <a:solidFill>
                    <a:srgbClr val="0000FF"/>
                  </a:solidFill>
                  <a:latin typeface="Bookman Old Style" panose="02050604050505020204" pitchFamily="18" charset="0"/>
                  <a:ea typeface="宋体" panose="02010600030101010101" pitchFamily="2" charset="-122"/>
                </a:rPr>
                <a:t>×</a:t>
              </a:r>
              <a:r>
                <a:rPr kumimoji="1" lang="en-US" altLang="zh-CN" sz="3600" b="0">
                  <a:solidFill>
                    <a:srgbClr val="0000FF"/>
                  </a:solidFill>
                  <a:latin typeface="Bookman Old Style" panose="02050604050505020204" pitchFamily="18" charset="0"/>
                  <a:ea typeface="宋体" panose="02010600030101010101" pitchFamily="2" charset="-122"/>
                </a:rPr>
                <a:t>10</a:t>
              </a:r>
              <a:r>
                <a:rPr kumimoji="1" lang="en-US" altLang="zh-CN" sz="3600" b="0" baseline="30000">
                  <a:solidFill>
                    <a:srgbClr val="0000FF"/>
                  </a:solidFill>
                  <a:latin typeface="Bookman Old Style" panose="02050604050505020204" pitchFamily="18" charset="0"/>
                  <a:ea typeface="宋体" panose="02010600030101010101" pitchFamily="2" charset="-122"/>
                </a:rPr>
                <a:t>3</a:t>
              </a:r>
              <a:r>
                <a:rPr kumimoji="1" lang="en-US" altLang="zh-CN" sz="3600" b="0">
                  <a:solidFill>
                    <a:srgbClr val="0000FF"/>
                  </a:solidFill>
                  <a:latin typeface="Bookman Old Style" panose="02050604050505020204" pitchFamily="18" charset="0"/>
                  <a:ea typeface="宋体" panose="02010600030101010101" pitchFamily="2" charset="-122"/>
                </a:rPr>
                <a:t> N</a:t>
              </a:r>
            </a:p>
          </p:txBody>
        </p:sp>
        <p:sp>
          <p:nvSpPr>
            <p:cNvPr id="143936" name="Rectangle 576">
              <a:extLst>
                <a:ext uri="{FF2B5EF4-FFF2-40B4-BE49-F238E27FC236}">
                  <a16:creationId xmlns:a16="http://schemas.microsoft.com/office/drawing/2014/main" id="{837A12CF-A2FA-46FF-80A4-90259BD94572}"/>
                </a:ext>
              </a:extLst>
            </p:cNvPr>
            <p:cNvSpPr>
              <a:spLocks noChangeArrowheads="1"/>
            </p:cNvSpPr>
            <p:nvPr/>
          </p:nvSpPr>
          <p:spPr bwMode="auto">
            <a:xfrm>
              <a:off x="0" y="119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937" name="Rectangle 577">
              <a:extLst>
                <a:ext uri="{FF2B5EF4-FFF2-40B4-BE49-F238E27FC236}">
                  <a16:creationId xmlns:a16="http://schemas.microsoft.com/office/drawing/2014/main" id="{EF780B37-DE54-4DFA-A9DA-51E91D1A01D6}"/>
                </a:ext>
              </a:extLst>
            </p:cNvPr>
            <p:cNvSpPr>
              <a:spLocks noChangeArrowheads="1"/>
            </p:cNvSpPr>
            <p:nvPr/>
          </p:nvSpPr>
          <p:spPr bwMode="auto">
            <a:xfrm>
              <a:off x="2832" y="1152"/>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grpSp>
        <p:nvGrpSpPr>
          <p:cNvPr id="143959" name="Group 599">
            <a:extLst>
              <a:ext uri="{FF2B5EF4-FFF2-40B4-BE49-F238E27FC236}">
                <a16:creationId xmlns:a16="http://schemas.microsoft.com/office/drawing/2014/main" id="{E725CFC4-6E86-42B9-8AFD-DB0458FD2BE0}"/>
              </a:ext>
            </a:extLst>
          </p:cNvPr>
          <p:cNvGrpSpPr>
            <a:grpSpLocks/>
          </p:cNvGrpSpPr>
          <p:nvPr/>
        </p:nvGrpSpPr>
        <p:grpSpPr bwMode="auto">
          <a:xfrm>
            <a:off x="1067168" y="2454280"/>
            <a:ext cx="2134964" cy="674684"/>
            <a:chOff x="239" y="576"/>
            <a:chExt cx="1345" cy="425"/>
          </a:xfrm>
        </p:grpSpPr>
        <p:sp>
          <p:nvSpPr>
            <p:cNvPr id="143960" name="Rectangle 600">
              <a:extLst>
                <a:ext uri="{FF2B5EF4-FFF2-40B4-BE49-F238E27FC236}">
                  <a16:creationId xmlns:a16="http://schemas.microsoft.com/office/drawing/2014/main" id="{3C49961A-98B2-43D6-8CE5-C9A1BBFDC63B}"/>
                </a:ext>
              </a:extLst>
            </p:cNvPr>
            <p:cNvSpPr>
              <a:spLocks noChangeArrowheads="1"/>
            </p:cNvSpPr>
            <p:nvPr/>
          </p:nvSpPr>
          <p:spPr bwMode="auto">
            <a:xfrm>
              <a:off x="239" y="576"/>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61" name="Rectangle 601">
              <a:extLst>
                <a:ext uri="{FF2B5EF4-FFF2-40B4-BE49-F238E27FC236}">
                  <a16:creationId xmlns:a16="http://schemas.microsoft.com/office/drawing/2014/main" id="{4945BAFD-DA57-4EBC-A56D-73C24EEF70D7}"/>
                </a:ext>
              </a:extLst>
            </p:cNvPr>
            <p:cNvSpPr>
              <a:spLocks noChangeArrowheads="1"/>
            </p:cNvSpPr>
            <p:nvPr/>
          </p:nvSpPr>
          <p:spPr bwMode="auto">
            <a:xfrm>
              <a:off x="1055" y="576"/>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43962" name="Group 602">
              <a:extLst>
                <a:ext uri="{FF2B5EF4-FFF2-40B4-BE49-F238E27FC236}">
                  <a16:creationId xmlns:a16="http://schemas.microsoft.com/office/drawing/2014/main" id="{1B0DCC0B-4761-48DF-AAE3-C215106B18E8}"/>
                </a:ext>
              </a:extLst>
            </p:cNvPr>
            <p:cNvGrpSpPr>
              <a:grpSpLocks/>
            </p:cNvGrpSpPr>
            <p:nvPr/>
          </p:nvGrpSpPr>
          <p:grpSpPr bwMode="auto">
            <a:xfrm>
              <a:off x="1357" y="576"/>
              <a:ext cx="227" cy="425"/>
              <a:chOff x="1885" y="1008"/>
              <a:chExt cx="227" cy="425"/>
            </a:xfrm>
          </p:grpSpPr>
          <p:sp>
            <p:nvSpPr>
              <p:cNvPr id="143963" name="Rectangle 603">
                <a:extLst>
                  <a:ext uri="{FF2B5EF4-FFF2-40B4-BE49-F238E27FC236}">
                    <a16:creationId xmlns:a16="http://schemas.microsoft.com/office/drawing/2014/main" id="{AF85B791-20D4-4751-BEBA-6B7133963CC1}"/>
                  </a:ext>
                </a:extLst>
              </p:cNvPr>
              <p:cNvSpPr>
                <a:spLocks noChangeArrowheads="1"/>
              </p:cNvSpPr>
              <p:nvPr/>
            </p:nvSpPr>
            <p:spPr bwMode="auto">
              <a:xfrm>
                <a:off x="1885" y="1008"/>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3964" name="Rectangle 604">
                <a:extLst>
                  <a:ext uri="{FF2B5EF4-FFF2-40B4-BE49-F238E27FC236}">
                    <a16:creationId xmlns:a16="http://schemas.microsoft.com/office/drawing/2014/main" id="{9C9BE16C-E84A-493F-9D33-49ED4FB7B241}"/>
                  </a:ext>
                </a:extLst>
              </p:cNvPr>
              <p:cNvSpPr>
                <a:spLocks noChangeArrowheads="1"/>
              </p:cNvSpPr>
              <p:nvPr/>
            </p:nvSpPr>
            <p:spPr bwMode="auto">
              <a:xfrm>
                <a:off x="2112" y="1200"/>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sp>
          <p:nvSpPr>
            <p:cNvPr id="143965" name="Rectangle 605">
              <a:extLst>
                <a:ext uri="{FF2B5EF4-FFF2-40B4-BE49-F238E27FC236}">
                  <a16:creationId xmlns:a16="http://schemas.microsoft.com/office/drawing/2014/main" id="{596CBD7F-76C5-4D98-AF47-1DB826AB2485}"/>
                </a:ext>
              </a:extLst>
            </p:cNvPr>
            <p:cNvSpPr>
              <a:spLocks noChangeArrowheads="1"/>
            </p:cNvSpPr>
            <p:nvPr/>
          </p:nvSpPr>
          <p:spPr bwMode="auto">
            <a:xfrm>
              <a:off x="450" y="62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966" name="Rectangle 606">
              <a:extLst>
                <a:ext uri="{FF2B5EF4-FFF2-40B4-BE49-F238E27FC236}">
                  <a16:creationId xmlns:a16="http://schemas.microsoft.com/office/drawing/2014/main" id="{3F473688-FB60-477E-A618-A8ADF88AF510}"/>
                </a:ext>
              </a:extLst>
            </p:cNvPr>
            <p:cNvSpPr>
              <a:spLocks noChangeArrowheads="1"/>
            </p:cNvSpPr>
            <p:nvPr/>
          </p:nvSpPr>
          <p:spPr bwMode="auto">
            <a:xfrm>
              <a:off x="670" y="624"/>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67" name="Line 607">
              <a:extLst>
                <a:ext uri="{FF2B5EF4-FFF2-40B4-BE49-F238E27FC236}">
                  <a16:creationId xmlns:a16="http://schemas.microsoft.com/office/drawing/2014/main" id="{F9694251-2BC4-4481-8628-8DA4BCCEC1F1}"/>
                </a:ext>
              </a:extLst>
            </p:cNvPr>
            <p:cNvSpPr>
              <a:spLocks noChangeShapeType="1"/>
            </p:cNvSpPr>
            <p:nvPr/>
          </p:nvSpPr>
          <p:spPr bwMode="auto">
            <a:xfrm>
              <a:off x="911" y="768"/>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grpSp>
        <p:nvGrpSpPr>
          <p:cNvPr id="144036" name="Group 676">
            <a:extLst>
              <a:ext uri="{FF2B5EF4-FFF2-40B4-BE49-F238E27FC236}">
                <a16:creationId xmlns:a16="http://schemas.microsoft.com/office/drawing/2014/main" id="{9C28558A-6B15-473C-8260-417F52EDBB17}"/>
              </a:ext>
            </a:extLst>
          </p:cNvPr>
          <p:cNvGrpSpPr>
            <a:grpSpLocks/>
          </p:cNvGrpSpPr>
          <p:nvPr/>
        </p:nvGrpSpPr>
        <p:grpSpPr bwMode="auto">
          <a:xfrm>
            <a:off x="482" y="5"/>
            <a:ext cx="3566741" cy="646113"/>
            <a:chOff x="0" y="0"/>
            <a:chExt cx="2247" cy="407"/>
          </a:xfrm>
        </p:grpSpPr>
        <p:grpSp>
          <p:nvGrpSpPr>
            <p:cNvPr id="143941" name="Group 581">
              <a:extLst>
                <a:ext uri="{FF2B5EF4-FFF2-40B4-BE49-F238E27FC236}">
                  <a16:creationId xmlns:a16="http://schemas.microsoft.com/office/drawing/2014/main" id="{80246026-AB0C-450F-A3D1-4C3094B8438D}"/>
                </a:ext>
              </a:extLst>
            </p:cNvPr>
            <p:cNvGrpSpPr>
              <a:grpSpLocks/>
            </p:cNvGrpSpPr>
            <p:nvPr/>
          </p:nvGrpSpPr>
          <p:grpSpPr bwMode="auto">
            <a:xfrm>
              <a:off x="767" y="0"/>
              <a:ext cx="1480" cy="400"/>
              <a:chOff x="142" y="144"/>
              <a:chExt cx="1480" cy="400"/>
            </a:xfrm>
          </p:grpSpPr>
          <p:sp>
            <p:nvSpPr>
              <p:cNvPr id="143942" name="Rectangle 582">
                <a:extLst>
                  <a:ext uri="{FF2B5EF4-FFF2-40B4-BE49-F238E27FC236}">
                    <a16:creationId xmlns:a16="http://schemas.microsoft.com/office/drawing/2014/main" id="{9965D211-F590-4FEA-8D2B-9BA33F5A1F4E}"/>
                  </a:ext>
                </a:extLst>
              </p:cNvPr>
              <p:cNvSpPr>
                <a:spLocks noChangeArrowheads="1"/>
              </p:cNvSpPr>
              <p:nvPr/>
            </p:nvSpPr>
            <p:spPr bwMode="auto">
              <a:xfrm>
                <a:off x="575" y="144"/>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43" name="Rectangle 583">
                <a:extLst>
                  <a:ext uri="{FF2B5EF4-FFF2-40B4-BE49-F238E27FC236}">
                    <a16:creationId xmlns:a16="http://schemas.microsoft.com/office/drawing/2014/main" id="{23CFDBE1-52C9-4D9A-B22D-74E1264F1BD8}"/>
                  </a:ext>
                </a:extLst>
              </p:cNvPr>
              <p:cNvSpPr>
                <a:spLocks noChangeArrowheads="1"/>
              </p:cNvSpPr>
              <p:nvPr/>
            </p:nvSpPr>
            <p:spPr bwMode="auto">
              <a:xfrm>
                <a:off x="1006" y="144"/>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43944" name="Group 584">
                <a:extLst>
                  <a:ext uri="{FF2B5EF4-FFF2-40B4-BE49-F238E27FC236}">
                    <a16:creationId xmlns:a16="http://schemas.microsoft.com/office/drawing/2014/main" id="{195CC1C6-DF58-40CA-BB92-07B66643DEE2}"/>
                  </a:ext>
                </a:extLst>
              </p:cNvPr>
              <p:cNvGrpSpPr>
                <a:grpSpLocks/>
              </p:cNvGrpSpPr>
              <p:nvPr/>
            </p:nvGrpSpPr>
            <p:grpSpPr bwMode="auto">
              <a:xfrm>
                <a:off x="1308" y="144"/>
                <a:ext cx="314" cy="350"/>
                <a:chOff x="1885" y="1008"/>
                <a:chExt cx="314" cy="350"/>
              </a:xfrm>
            </p:grpSpPr>
            <p:sp>
              <p:nvSpPr>
                <p:cNvPr id="143945" name="Rectangle 585">
                  <a:extLst>
                    <a:ext uri="{FF2B5EF4-FFF2-40B4-BE49-F238E27FC236}">
                      <a16:creationId xmlns:a16="http://schemas.microsoft.com/office/drawing/2014/main" id="{CDF1F5DC-8FE5-425C-BEC3-70909BAB99C5}"/>
                    </a:ext>
                  </a:extLst>
                </p:cNvPr>
                <p:cNvSpPr>
                  <a:spLocks noChangeArrowheads="1"/>
                </p:cNvSpPr>
                <p:nvPr/>
              </p:nvSpPr>
              <p:spPr bwMode="auto">
                <a:xfrm>
                  <a:off x="1885" y="1008"/>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3946" name="Rectangle 586">
                  <a:extLst>
                    <a:ext uri="{FF2B5EF4-FFF2-40B4-BE49-F238E27FC236}">
                      <a16:creationId xmlns:a16="http://schemas.microsoft.com/office/drawing/2014/main" id="{10A13DCB-7D9E-468A-9D73-E07A59F1A47A}"/>
                    </a:ext>
                  </a:extLst>
                </p:cNvPr>
                <p:cNvSpPr>
                  <a:spLocks noChangeArrowheads="1"/>
                </p:cNvSpPr>
                <p:nvPr/>
              </p:nvSpPr>
              <p:spPr bwMode="auto">
                <a:xfrm>
                  <a:off x="2112" y="1200"/>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grpSp>
          <p:sp>
            <p:nvSpPr>
              <p:cNvPr id="143947" name="Rectangle 587">
                <a:extLst>
                  <a:ext uri="{FF2B5EF4-FFF2-40B4-BE49-F238E27FC236}">
                    <a16:creationId xmlns:a16="http://schemas.microsoft.com/office/drawing/2014/main" id="{1DCA825A-0740-48D9-9F1E-F3AEC916D32F}"/>
                  </a:ext>
                </a:extLst>
              </p:cNvPr>
              <p:cNvSpPr>
                <a:spLocks noChangeArrowheads="1"/>
              </p:cNvSpPr>
              <p:nvPr/>
            </p:nvSpPr>
            <p:spPr bwMode="auto">
              <a:xfrm>
                <a:off x="786" y="192"/>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948" name="Rectangle 588">
                <a:extLst>
                  <a:ext uri="{FF2B5EF4-FFF2-40B4-BE49-F238E27FC236}">
                    <a16:creationId xmlns:a16="http://schemas.microsoft.com/office/drawing/2014/main" id="{B8573E23-4385-40A8-9E8A-4309FE571061}"/>
                  </a:ext>
                </a:extLst>
              </p:cNvPr>
              <p:cNvSpPr>
                <a:spLocks noChangeArrowheads="1"/>
              </p:cNvSpPr>
              <p:nvPr/>
            </p:nvSpPr>
            <p:spPr bwMode="auto">
              <a:xfrm>
                <a:off x="142" y="192"/>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49" name="Line 589">
                <a:extLst>
                  <a:ext uri="{FF2B5EF4-FFF2-40B4-BE49-F238E27FC236}">
                    <a16:creationId xmlns:a16="http://schemas.microsoft.com/office/drawing/2014/main" id="{A282A830-97B0-4B46-8FC3-6529A9864058}"/>
                  </a:ext>
                </a:extLst>
              </p:cNvPr>
              <p:cNvSpPr>
                <a:spLocks noChangeShapeType="1"/>
              </p:cNvSpPr>
              <p:nvPr/>
            </p:nvSpPr>
            <p:spPr bwMode="auto">
              <a:xfrm>
                <a:off x="431" y="336"/>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sp>
          <p:nvSpPr>
            <p:cNvPr id="143971" name="Text Box 611">
              <a:extLst>
                <a:ext uri="{FF2B5EF4-FFF2-40B4-BE49-F238E27FC236}">
                  <a16:creationId xmlns:a16="http://schemas.microsoft.com/office/drawing/2014/main" id="{00307E2E-B7CD-4791-AEBB-02C99BC6EFE5}"/>
                </a:ext>
              </a:extLst>
            </p:cNvPr>
            <p:cNvSpPr txBox="1">
              <a:spLocks noChangeArrowheads="1"/>
            </p:cNvSpPr>
            <p:nvPr/>
          </p:nvSpPr>
          <p:spPr bwMode="auto">
            <a:xfrm>
              <a:off x="0" y="0"/>
              <a:ext cx="4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(3)</a:t>
              </a:r>
            </a:p>
          </p:txBody>
        </p:sp>
      </p:grpSp>
      <p:grpSp>
        <p:nvGrpSpPr>
          <p:cNvPr id="144035" name="Group 675">
            <a:extLst>
              <a:ext uri="{FF2B5EF4-FFF2-40B4-BE49-F238E27FC236}">
                <a16:creationId xmlns:a16="http://schemas.microsoft.com/office/drawing/2014/main" id="{38DBC9E6-CF7E-456F-B284-1CD478B52B64}"/>
              </a:ext>
            </a:extLst>
          </p:cNvPr>
          <p:cNvGrpSpPr>
            <a:grpSpLocks/>
          </p:cNvGrpSpPr>
          <p:nvPr/>
        </p:nvGrpSpPr>
        <p:grpSpPr bwMode="auto">
          <a:xfrm>
            <a:off x="480" y="1768474"/>
            <a:ext cx="7466816" cy="735012"/>
            <a:chOff x="0" y="1114"/>
            <a:chExt cx="4704" cy="463"/>
          </a:xfrm>
        </p:grpSpPr>
        <p:grpSp>
          <p:nvGrpSpPr>
            <p:cNvPr id="143938" name="Group 578">
              <a:extLst>
                <a:ext uri="{FF2B5EF4-FFF2-40B4-BE49-F238E27FC236}">
                  <a16:creationId xmlns:a16="http://schemas.microsoft.com/office/drawing/2014/main" id="{72CDAB32-DFAD-4440-AA78-8DD92000DADF}"/>
                </a:ext>
              </a:extLst>
            </p:cNvPr>
            <p:cNvGrpSpPr>
              <a:grpSpLocks/>
            </p:cNvGrpSpPr>
            <p:nvPr/>
          </p:nvGrpSpPr>
          <p:grpSpPr bwMode="auto">
            <a:xfrm>
              <a:off x="3311" y="1152"/>
              <a:ext cx="1393" cy="425"/>
              <a:chOff x="142" y="144"/>
              <a:chExt cx="1393" cy="425"/>
            </a:xfrm>
          </p:grpSpPr>
          <p:sp>
            <p:nvSpPr>
              <p:cNvPr id="143426" name="Rectangle 66">
                <a:extLst>
                  <a:ext uri="{FF2B5EF4-FFF2-40B4-BE49-F238E27FC236}">
                    <a16:creationId xmlns:a16="http://schemas.microsoft.com/office/drawing/2014/main" id="{30541C60-8A86-4651-9FFC-B39624DD010B}"/>
                  </a:ext>
                </a:extLst>
              </p:cNvPr>
              <p:cNvSpPr>
                <a:spLocks noChangeArrowheads="1"/>
              </p:cNvSpPr>
              <p:nvPr/>
            </p:nvSpPr>
            <p:spPr bwMode="auto">
              <a:xfrm>
                <a:off x="575" y="144"/>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428" name="Rectangle 68">
                <a:extLst>
                  <a:ext uri="{FF2B5EF4-FFF2-40B4-BE49-F238E27FC236}">
                    <a16:creationId xmlns:a16="http://schemas.microsoft.com/office/drawing/2014/main" id="{EE059C51-096D-4D59-8691-BF60ABF3625E}"/>
                  </a:ext>
                </a:extLst>
              </p:cNvPr>
              <p:cNvSpPr>
                <a:spLocks noChangeArrowheads="1"/>
              </p:cNvSpPr>
              <p:nvPr/>
            </p:nvSpPr>
            <p:spPr bwMode="auto">
              <a:xfrm>
                <a:off x="1006" y="144"/>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43583" name="Group 223">
                <a:extLst>
                  <a:ext uri="{FF2B5EF4-FFF2-40B4-BE49-F238E27FC236}">
                    <a16:creationId xmlns:a16="http://schemas.microsoft.com/office/drawing/2014/main" id="{8ECA5800-5CC1-4D83-9B52-3DA15627621B}"/>
                  </a:ext>
                </a:extLst>
              </p:cNvPr>
              <p:cNvGrpSpPr>
                <a:grpSpLocks/>
              </p:cNvGrpSpPr>
              <p:nvPr/>
            </p:nvGrpSpPr>
            <p:grpSpPr bwMode="auto">
              <a:xfrm>
                <a:off x="1308" y="144"/>
                <a:ext cx="227" cy="425"/>
                <a:chOff x="1885" y="1008"/>
                <a:chExt cx="227" cy="425"/>
              </a:xfrm>
            </p:grpSpPr>
            <p:sp>
              <p:nvSpPr>
                <p:cNvPr id="143397" name="Rectangle 37">
                  <a:extLst>
                    <a:ext uri="{FF2B5EF4-FFF2-40B4-BE49-F238E27FC236}">
                      <a16:creationId xmlns:a16="http://schemas.microsoft.com/office/drawing/2014/main" id="{E40E2548-5DB1-426A-836A-528EFB068E24}"/>
                    </a:ext>
                  </a:extLst>
                </p:cNvPr>
                <p:cNvSpPr>
                  <a:spLocks noChangeArrowheads="1"/>
                </p:cNvSpPr>
                <p:nvPr/>
              </p:nvSpPr>
              <p:spPr bwMode="auto">
                <a:xfrm>
                  <a:off x="1885" y="1008"/>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3451" name="Rectangle 91">
                  <a:extLst>
                    <a:ext uri="{FF2B5EF4-FFF2-40B4-BE49-F238E27FC236}">
                      <a16:creationId xmlns:a16="http://schemas.microsoft.com/office/drawing/2014/main" id="{DA47935C-7A3B-4843-BD1E-1504867C2C36}"/>
                    </a:ext>
                  </a:extLst>
                </p:cNvPr>
                <p:cNvSpPr>
                  <a:spLocks noChangeArrowheads="1"/>
                </p:cNvSpPr>
                <p:nvPr/>
              </p:nvSpPr>
              <p:spPr bwMode="auto">
                <a:xfrm>
                  <a:off x="2112" y="1200"/>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sp>
            <p:nvSpPr>
              <p:cNvPr id="143527" name="Rectangle 167">
                <a:extLst>
                  <a:ext uri="{FF2B5EF4-FFF2-40B4-BE49-F238E27FC236}">
                    <a16:creationId xmlns:a16="http://schemas.microsoft.com/office/drawing/2014/main" id="{E2E06AD5-B9AA-4F98-A5DE-CF742BCCD842}"/>
                  </a:ext>
                </a:extLst>
              </p:cNvPr>
              <p:cNvSpPr>
                <a:spLocks noChangeArrowheads="1"/>
              </p:cNvSpPr>
              <p:nvPr/>
            </p:nvSpPr>
            <p:spPr bwMode="auto">
              <a:xfrm>
                <a:off x="786" y="192"/>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561" name="Rectangle 201">
                <a:extLst>
                  <a:ext uri="{FF2B5EF4-FFF2-40B4-BE49-F238E27FC236}">
                    <a16:creationId xmlns:a16="http://schemas.microsoft.com/office/drawing/2014/main" id="{015D5DB7-DE99-454E-B6DB-AB8C5A5BD80C}"/>
                  </a:ext>
                </a:extLst>
              </p:cNvPr>
              <p:cNvSpPr>
                <a:spLocks noChangeArrowheads="1"/>
              </p:cNvSpPr>
              <p:nvPr/>
            </p:nvSpPr>
            <p:spPr bwMode="auto">
              <a:xfrm>
                <a:off x="142" y="192"/>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570" name="Line 210">
                <a:extLst>
                  <a:ext uri="{FF2B5EF4-FFF2-40B4-BE49-F238E27FC236}">
                    <a16:creationId xmlns:a16="http://schemas.microsoft.com/office/drawing/2014/main" id="{F13A1EFF-23EA-4FCF-998A-345A851A8D48}"/>
                  </a:ext>
                </a:extLst>
              </p:cNvPr>
              <p:cNvSpPr>
                <a:spLocks noChangeShapeType="1"/>
              </p:cNvSpPr>
              <p:nvPr/>
            </p:nvSpPr>
            <p:spPr bwMode="auto">
              <a:xfrm>
                <a:off x="431" y="336"/>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sp>
          <p:nvSpPr>
            <p:cNvPr id="143972" name="Text Box 612">
              <a:extLst>
                <a:ext uri="{FF2B5EF4-FFF2-40B4-BE49-F238E27FC236}">
                  <a16:creationId xmlns:a16="http://schemas.microsoft.com/office/drawing/2014/main" id="{2FFA8704-7682-40FA-BAEE-37BE9752CD4F}"/>
                </a:ext>
              </a:extLst>
            </p:cNvPr>
            <p:cNvSpPr txBox="1">
              <a:spLocks noChangeArrowheads="1"/>
            </p:cNvSpPr>
            <p:nvPr/>
          </p:nvSpPr>
          <p:spPr bwMode="auto">
            <a:xfrm>
              <a:off x="0" y="1132"/>
              <a:ext cx="4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(4)</a:t>
              </a:r>
            </a:p>
          </p:txBody>
        </p:sp>
        <p:sp>
          <p:nvSpPr>
            <p:cNvPr id="143973" name="Text Box 613">
              <a:extLst>
                <a:ext uri="{FF2B5EF4-FFF2-40B4-BE49-F238E27FC236}">
                  <a16:creationId xmlns:a16="http://schemas.microsoft.com/office/drawing/2014/main" id="{1231504E-B983-4F55-9A6B-F6AB1334255E}"/>
                </a:ext>
              </a:extLst>
            </p:cNvPr>
            <p:cNvSpPr txBox="1">
              <a:spLocks noChangeArrowheads="1"/>
            </p:cNvSpPr>
            <p:nvPr/>
          </p:nvSpPr>
          <p:spPr bwMode="auto">
            <a:xfrm>
              <a:off x="384" y="1114"/>
              <a:ext cx="245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en-US" sz="3600">
                  <a:solidFill>
                    <a:srgbClr val="0000FF"/>
                  </a:solidFill>
                  <a:latin typeface="Bookman Old Style" panose="02050604050505020204" pitchFamily="18" charset="0"/>
                  <a:ea typeface="宋体" panose="02010600030101010101" pitchFamily="2" charset="-122"/>
                </a:rPr>
                <a:t>根据牛顿第二定律</a:t>
              </a:r>
            </a:p>
          </p:txBody>
        </p:sp>
      </p:grpSp>
      <p:grpSp>
        <p:nvGrpSpPr>
          <p:cNvPr id="144034" name="Group 674">
            <a:extLst>
              <a:ext uri="{FF2B5EF4-FFF2-40B4-BE49-F238E27FC236}">
                <a16:creationId xmlns:a16="http://schemas.microsoft.com/office/drawing/2014/main" id="{1F80E64B-F19E-45BF-8B52-C1B22CC9F59E}"/>
              </a:ext>
            </a:extLst>
          </p:cNvPr>
          <p:cNvGrpSpPr>
            <a:grpSpLocks/>
          </p:cNvGrpSpPr>
          <p:nvPr/>
        </p:nvGrpSpPr>
        <p:grpSpPr bwMode="auto">
          <a:xfrm>
            <a:off x="457631" y="3124208"/>
            <a:ext cx="7781109" cy="730251"/>
            <a:chOff x="288" y="1872"/>
            <a:chExt cx="4902" cy="460"/>
          </a:xfrm>
        </p:grpSpPr>
        <p:sp>
          <p:nvSpPr>
            <p:cNvPr id="143974" name="Text Box 614">
              <a:extLst>
                <a:ext uri="{FF2B5EF4-FFF2-40B4-BE49-F238E27FC236}">
                  <a16:creationId xmlns:a16="http://schemas.microsoft.com/office/drawing/2014/main" id="{D6ACBF9C-11A0-49A4-9C26-7AEBC2161696}"/>
                </a:ext>
              </a:extLst>
            </p:cNvPr>
            <p:cNvSpPr txBox="1">
              <a:spLocks noChangeArrowheads="1"/>
            </p:cNvSpPr>
            <p:nvPr/>
          </p:nvSpPr>
          <p:spPr bwMode="auto">
            <a:xfrm>
              <a:off x="288" y="1872"/>
              <a:ext cx="3327"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en-US" sz="3600">
                  <a:solidFill>
                    <a:srgbClr val="0000FF"/>
                  </a:solidFill>
                  <a:latin typeface="Bookman Old Style" panose="02050604050505020204" pitchFamily="18" charset="0"/>
                  <a:ea typeface="宋体" panose="02010600030101010101" pitchFamily="2" charset="-122"/>
                </a:rPr>
                <a:t>轮子只滚不滑的条件是：</a:t>
              </a:r>
            </a:p>
          </p:txBody>
        </p:sp>
        <p:grpSp>
          <p:nvGrpSpPr>
            <p:cNvPr id="144033" name="Group 673">
              <a:extLst>
                <a:ext uri="{FF2B5EF4-FFF2-40B4-BE49-F238E27FC236}">
                  <a16:creationId xmlns:a16="http://schemas.microsoft.com/office/drawing/2014/main" id="{56ED6812-E13F-4973-9E02-67C27B9FACAC}"/>
                </a:ext>
              </a:extLst>
            </p:cNvPr>
            <p:cNvGrpSpPr>
              <a:grpSpLocks/>
            </p:cNvGrpSpPr>
            <p:nvPr/>
          </p:nvGrpSpPr>
          <p:grpSpPr bwMode="auto">
            <a:xfrm>
              <a:off x="3744" y="1892"/>
              <a:ext cx="1446" cy="440"/>
              <a:chOff x="3744" y="1824"/>
              <a:chExt cx="1446" cy="440"/>
            </a:xfrm>
          </p:grpSpPr>
          <p:sp>
            <p:nvSpPr>
              <p:cNvPr id="143975" name="Rectangle 615">
                <a:extLst>
                  <a:ext uri="{FF2B5EF4-FFF2-40B4-BE49-F238E27FC236}">
                    <a16:creationId xmlns:a16="http://schemas.microsoft.com/office/drawing/2014/main" id="{A88410D0-77C6-4744-83B8-8C81B5DFBA95}"/>
                  </a:ext>
                </a:extLst>
              </p:cNvPr>
              <p:cNvSpPr>
                <a:spLocks noChangeArrowheads="1"/>
              </p:cNvSpPr>
              <p:nvPr/>
            </p:nvSpPr>
            <p:spPr bwMode="auto">
              <a:xfrm>
                <a:off x="3744" y="1824"/>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76" name="Text Box 616">
                <a:extLst>
                  <a:ext uri="{FF2B5EF4-FFF2-40B4-BE49-F238E27FC236}">
                    <a16:creationId xmlns:a16="http://schemas.microsoft.com/office/drawing/2014/main" id="{8F981C26-EECC-42C6-ABCB-0DD44AD7A181}"/>
                  </a:ext>
                </a:extLst>
              </p:cNvPr>
              <p:cNvSpPr txBox="1">
                <a:spLocks noChangeArrowheads="1"/>
              </p:cNvSpPr>
              <p:nvPr/>
            </p:nvSpPr>
            <p:spPr bwMode="auto">
              <a:xfrm>
                <a:off x="3984" y="1824"/>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a:solidFill>
                      <a:srgbClr val="0000FF"/>
                    </a:solidFill>
                    <a:latin typeface="Bookman Old Style" panose="02050604050505020204" pitchFamily="18" charset="0"/>
                    <a:ea typeface="宋体" panose="02010600030101010101" pitchFamily="2" charset="-122"/>
                  </a:rPr>
                  <a:t>≤</a:t>
                </a:r>
              </a:p>
            </p:txBody>
          </p:sp>
          <p:sp>
            <p:nvSpPr>
              <p:cNvPr id="143977" name="Rectangle 617">
                <a:extLst>
                  <a:ext uri="{FF2B5EF4-FFF2-40B4-BE49-F238E27FC236}">
                    <a16:creationId xmlns:a16="http://schemas.microsoft.com/office/drawing/2014/main" id="{EF694B09-9D82-46F3-A6FC-A7740A04821E}"/>
                  </a:ext>
                </a:extLst>
              </p:cNvPr>
              <p:cNvSpPr>
                <a:spLocks noChangeArrowheads="1"/>
              </p:cNvSpPr>
              <p:nvPr/>
            </p:nvSpPr>
            <p:spPr bwMode="auto">
              <a:xfrm>
                <a:off x="4272" y="1824"/>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78" name="Text Box 618">
                <a:extLst>
                  <a:ext uri="{FF2B5EF4-FFF2-40B4-BE49-F238E27FC236}">
                    <a16:creationId xmlns:a16="http://schemas.microsoft.com/office/drawing/2014/main" id="{B40E5794-921B-4249-ACC0-4DD76B14BE82}"/>
                  </a:ext>
                </a:extLst>
              </p:cNvPr>
              <p:cNvSpPr txBox="1">
                <a:spLocks noChangeArrowheads="1"/>
              </p:cNvSpPr>
              <p:nvPr/>
            </p:nvSpPr>
            <p:spPr bwMode="auto">
              <a:xfrm>
                <a:off x="4477" y="1973"/>
                <a:ext cx="713"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zh-CN" sz="2400" b="0" dirty="0">
                    <a:solidFill>
                      <a:srgbClr val="0000FF"/>
                    </a:solidFill>
                    <a:latin typeface="Bookman Old Style" panose="02050604050505020204" pitchFamily="18" charset="0"/>
                    <a:ea typeface="宋体" panose="02010600030101010101" pitchFamily="2" charset="-122"/>
                  </a:rPr>
                  <a:t>静</a:t>
                </a:r>
                <a:r>
                  <a:rPr kumimoji="1" lang="en-US" altLang="zh-CN" sz="2400" b="0" dirty="0">
                    <a:solidFill>
                      <a:srgbClr val="0000FF"/>
                    </a:solidFill>
                    <a:latin typeface="Bookman Old Style" panose="02050604050505020204" pitchFamily="18" charset="0"/>
                    <a:ea typeface="宋体" panose="02010600030101010101" pitchFamily="2" charset="-122"/>
                  </a:rPr>
                  <a:t>max</a:t>
                </a:r>
              </a:p>
            </p:txBody>
          </p:sp>
        </p:grpSp>
      </p:grpSp>
      <p:grpSp>
        <p:nvGrpSpPr>
          <p:cNvPr id="144032" name="Group 672">
            <a:extLst>
              <a:ext uri="{FF2B5EF4-FFF2-40B4-BE49-F238E27FC236}">
                <a16:creationId xmlns:a16="http://schemas.microsoft.com/office/drawing/2014/main" id="{AFD04A0D-2C07-48F5-83B8-F46053AB0F76}"/>
              </a:ext>
            </a:extLst>
          </p:cNvPr>
          <p:cNvGrpSpPr>
            <a:grpSpLocks/>
          </p:cNvGrpSpPr>
          <p:nvPr/>
        </p:nvGrpSpPr>
        <p:grpSpPr bwMode="auto">
          <a:xfrm>
            <a:off x="502078" y="3854434"/>
            <a:ext cx="4630252" cy="742951"/>
            <a:chOff x="316" y="2428"/>
            <a:chExt cx="2917" cy="468"/>
          </a:xfrm>
        </p:grpSpPr>
        <p:grpSp>
          <p:nvGrpSpPr>
            <p:cNvPr id="144020" name="Group 660">
              <a:extLst>
                <a:ext uri="{FF2B5EF4-FFF2-40B4-BE49-F238E27FC236}">
                  <a16:creationId xmlns:a16="http://schemas.microsoft.com/office/drawing/2014/main" id="{6291C8AD-F83C-4A76-96F8-F357AEB11726}"/>
                </a:ext>
              </a:extLst>
            </p:cNvPr>
            <p:cNvGrpSpPr>
              <a:grpSpLocks/>
            </p:cNvGrpSpPr>
            <p:nvPr/>
          </p:nvGrpSpPr>
          <p:grpSpPr bwMode="auto">
            <a:xfrm>
              <a:off x="1119" y="2448"/>
              <a:ext cx="2114" cy="448"/>
              <a:chOff x="1119" y="2448"/>
              <a:chExt cx="2114" cy="448"/>
            </a:xfrm>
          </p:grpSpPr>
          <p:sp>
            <p:nvSpPr>
              <p:cNvPr id="143951" name="Rectangle 591">
                <a:extLst>
                  <a:ext uri="{FF2B5EF4-FFF2-40B4-BE49-F238E27FC236}">
                    <a16:creationId xmlns:a16="http://schemas.microsoft.com/office/drawing/2014/main" id="{07444488-1B84-4F5D-B9EA-950F5FE37AFE}"/>
                  </a:ext>
                </a:extLst>
              </p:cNvPr>
              <p:cNvSpPr>
                <a:spLocks noChangeArrowheads="1"/>
              </p:cNvSpPr>
              <p:nvPr/>
            </p:nvSpPr>
            <p:spPr bwMode="auto">
              <a:xfrm>
                <a:off x="1119" y="2471"/>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52" name="Rectangle 592">
                <a:extLst>
                  <a:ext uri="{FF2B5EF4-FFF2-40B4-BE49-F238E27FC236}">
                    <a16:creationId xmlns:a16="http://schemas.microsoft.com/office/drawing/2014/main" id="{D9CC0A8A-5C0F-4263-BF27-ED52192DE920}"/>
                  </a:ext>
                </a:extLst>
              </p:cNvPr>
              <p:cNvSpPr>
                <a:spLocks noChangeArrowheads="1"/>
              </p:cNvSpPr>
              <p:nvPr/>
            </p:nvSpPr>
            <p:spPr bwMode="auto">
              <a:xfrm>
                <a:off x="1935" y="2471"/>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43953" name="Group 593">
                <a:extLst>
                  <a:ext uri="{FF2B5EF4-FFF2-40B4-BE49-F238E27FC236}">
                    <a16:creationId xmlns:a16="http://schemas.microsoft.com/office/drawing/2014/main" id="{D35D94AA-F49D-41B3-BFA2-4361ECC1BF5B}"/>
                  </a:ext>
                </a:extLst>
              </p:cNvPr>
              <p:cNvGrpSpPr>
                <a:grpSpLocks/>
              </p:cNvGrpSpPr>
              <p:nvPr/>
            </p:nvGrpSpPr>
            <p:grpSpPr bwMode="auto">
              <a:xfrm>
                <a:off x="2237" y="2471"/>
                <a:ext cx="227" cy="425"/>
                <a:chOff x="1885" y="1008"/>
                <a:chExt cx="227" cy="425"/>
              </a:xfrm>
            </p:grpSpPr>
            <p:sp>
              <p:nvSpPr>
                <p:cNvPr id="143954" name="Rectangle 594">
                  <a:extLst>
                    <a:ext uri="{FF2B5EF4-FFF2-40B4-BE49-F238E27FC236}">
                      <a16:creationId xmlns:a16="http://schemas.microsoft.com/office/drawing/2014/main" id="{CA87962A-C282-4C2F-80CA-AA9F4C57B9B4}"/>
                    </a:ext>
                  </a:extLst>
                </p:cNvPr>
                <p:cNvSpPr>
                  <a:spLocks noChangeArrowheads="1"/>
                </p:cNvSpPr>
                <p:nvPr/>
              </p:nvSpPr>
              <p:spPr bwMode="auto">
                <a:xfrm>
                  <a:off x="1885" y="1008"/>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3955" name="Rectangle 595">
                  <a:extLst>
                    <a:ext uri="{FF2B5EF4-FFF2-40B4-BE49-F238E27FC236}">
                      <a16:creationId xmlns:a16="http://schemas.microsoft.com/office/drawing/2014/main" id="{2812D947-2D5F-47C5-B261-CD5E81228933}"/>
                    </a:ext>
                  </a:extLst>
                </p:cNvPr>
                <p:cNvSpPr>
                  <a:spLocks noChangeArrowheads="1"/>
                </p:cNvSpPr>
                <p:nvPr/>
              </p:nvSpPr>
              <p:spPr bwMode="auto">
                <a:xfrm>
                  <a:off x="2112" y="1200"/>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sp>
            <p:nvSpPr>
              <p:cNvPr id="143956" name="Rectangle 596">
                <a:extLst>
                  <a:ext uri="{FF2B5EF4-FFF2-40B4-BE49-F238E27FC236}">
                    <a16:creationId xmlns:a16="http://schemas.microsoft.com/office/drawing/2014/main" id="{452C4D3B-3FBE-4DF9-8E8A-8B7FB589941A}"/>
                  </a:ext>
                </a:extLst>
              </p:cNvPr>
              <p:cNvSpPr>
                <a:spLocks noChangeArrowheads="1"/>
              </p:cNvSpPr>
              <p:nvPr/>
            </p:nvSpPr>
            <p:spPr bwMode="auto">
              <a:xfrm>
                <a:off x="1330" y="2519"/>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3957" name="Rectangle 597">
                <a:extLst>
                  <a:ext uri="{FF2B5EF4-FFF2-40B4-BE49-F238E27FC236}">
                    <a16:creationId xmlns:a16="http://schemas.microsoft.com/office/drawing/2014/main" id="{78A85042-530D-461C-9BF8-8C5538C35DAB}"/>
                  </a:ext>
                </a:extLst>
              </p:cNvPr>
              <p:cNvSpPr>
                <a:spLocks noChangeArrowheads="1"/>
              </p:cNvSpPr>
              <p:nvPr/>
            </p:nvSpPr>
            <p:spPr bwMode="auto">
              <a:xfrm>
                <a:off x="1550" y="2519"/>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58" name="Line 598">
                <a:extLst>
                  <a:ext uri="{FF2B5EF4-FFF2-40B4-BE49-F238E27FC236}">
                    <a16:creationId xmlns:a16="http://schemas.microsoft.com/office/drawing/2014/main" id="{49C183BE-CE2A-49BA-BE1E-3058C2887D7C}"/>
                  </a:ext>
                </a:extLst>
              </p:cNvPr>
              <p:cNvSpPr>
                <a:spLocks noChangeShapeType="1"/>
              </p:cNvSpPr>
              <p:nvPr/>
            </p:nvSpPr>
            <p:spPr bwMode="auto">
              <a:xfrm>
                <a:off x="1791" y="2663"/>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43968" name="Text Box 608">
                <a:extLst>
                  <a:ext uri="{FF2B5EF4-FFF2-40B4-BE49-F238E27FC236}">
                    <a16:creationId xmlns:a16="http://schemas.microsoft.com/office/drawing/2014/main" id="{2BA399A9-D693-45DF-8B00-27347E0A5276}"/>
                  </a:ext>
                </a:extLst>
              </p:cNvPr>
              <p:cNvSpPr txBox="1">
                <a:spLocks noChangeArrowheads="1"/>
              </p:cNvSpPr>
              <p:nvPr/>
            </p:nvSpPr>
            <p:spPr bwMode="auto">
              <a:xfrm>
                <a:off x="2463" y="2480"/>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a:solidFill>
                      <a:srgbClr val="0000FF"/>
                    </a:solidFill>
                    <a:latin typeface="Bookman Old Style" panose="02050604050505020204" pitchFamily="18" charset="0"/>
                    <a:ea typeface="宋体" panose="02010600030101010101" pitchFamily="2" charset="-122"/>
                  </a:rPr>
                  <a:t>≤</a:t>
                </a:r>
              </a:p>
            </p:txBody>
          </p:sp>
          <p:sp>
            <p:nvSpPr>
              <p:cNvPr id="143969" name="Rectangle 609">
                <a:extLst>
                  <a:ext uri="{FF2B5EF4-FFF2-40B4-BE49-F238E27FC236}">
                    <a16:creationId xmlns:a16="http://schemas.microsoft.com/office/drawing/2014/main" id="{5E4A3B7D-51F0-4838-B718-3898B29674BA}"/>
                  </a:ext>
                </a:extLst>
              </p:cNvPr>
              <p:cNvSpPr>
                <a:spLocks noChangeArrowheads="1"/>
              </p:cNvSpPr>
              <p:nvPr/>
            </p:nvSpPr>
            <p:spPr bwMode="auto">
              <a:xfrm>
                <a:off x="3023" y="2496"/>
                <a:ext cx="21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N</a:t>
                </a:r>
                <a:endParaRPr kumimoji="1" lang="en-US" altLang="zh-CN" sz="2400" b="0">
                  <a:solidFill>
                    <a:srgbClr val="0000FF"/>
                  </a:solidFill>
                  <a:ea typeface="宋体" panose="02010600030101010101" pitchFamily="2" charset="-122"/>
                </a:endParaRPr>
              </a:p>
            </p:txBody>
          </p:sp>
          <p:sp>
            <p:nvSpPr>
              <p:cNvPr id="143970" name="Rectangle 610">
                <a:extLst>
                  <a:ext uri="{FF2B5EF4-FFF2-40B4-BE49-F238E27FC236}">
                    <a16:creationId xmlns:a16="http://schemas.microsoft.com/office/drawing/2014/main" id="{8A56C4C0-E026-474A-89D5-90A15BF29AA8}"/>
                  </a:ext>
                </a:extLst>
              </p:cNvPr>
              <p:cNvSpPr>
                <a:spLocks noChangeArrowheads="1"/>
              </p:cNvSpPr>
              <p:nvPr/>
            </p:nvSpPr>
            <p:spPr bwMode="auto">
              <a:xfrm>
                <a:off x="2832" y="2448"/>
                <a:ext cx="1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a:solidFill>
                      <a:srgbClr val="0000FF"/>
                    </a:solidFill>
                    <a:latin typeface="Symbol" panose="05050102010706020507" pitchFamily="18" charset="2"/>
                    <a:ea typeface="宋体" panose="02010600030101010101" pitchFamily="2" charset="-122"/>
                  </a:rPr>
                  <a:t>m</a:t>
                </a:r>
                <a:endParaRPr kumimoji="1" lang="en-US" altLang="zh-CN" sz="2400" b="0" i="1">
                  <a:solidFill>
                    <a:srgbClr val="0000FF"/>
                  </a:solidFill>
                  <a:ea typeface="宋体" panose="02010600030101010101" pitchFamily="2" charset="-122"/>
                </a:endParaRPr>
              </a:p>
            </p:txBody>
          </p:sp>
        </p:grpSp>
        <p:sp>
          <p:nvSpPr>
            <p:cNvPr id="143979" name="Text Box 619">
              <a:extLst>
                <a:ext uri="{FF2B5EF4-FFF2-40B4-BE49-F238E27FC236}">
                  <a16:creationId xmlns:a16="http://schemas.microsoft.com/office/drawing/2014/main" id="{837FFF6A-92F2-4159-8CE3-D672101505B0}"/>
                </a:ext>
              </a:extLst>
            </p:cNvPr>
            <p:cNvSpPr txBox="1">
              <a:spLocks noChangeArrowheads="1"/>
            </p:cNvSpPr>
            <p:nvPr/>
          </p:nvSpPr>
          <p:spPr bwMode="auto">
            <a:xfrm>
              <a:off x="316" y="2428"/>
              <a:ext cx="700"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en-US" sz="3600">
                  <a:solidFill>
                    <a:srgbClr val="0000FF"/>
                  </a:solidFill>
                  <a:latin typeface="Bookman Old Style" panose="02050604050505020204" pitchFamily="18" charset="0"/>
                  <a:ea typeface="宋体" panose="02010600030101010101" pitchFamily="2" charset="-122"/>
                </a:rPr>
                <a:t>即：</a:t>
              </a:r>
            </a:p>
          </p:txBody>
        </p:sp>
      </p:grpSp>
      <p:grpSp>
        <p:nvGrpSpPr>
          <p:cNvPr id="143991" name="Group 631">
            <a:extLst>
              <a:ext uri="{FF2B5EF4-FFF2-40B4-BE49-F238E27FC236}">
                <a16:creationId xmlns:a16="http://schemas.microsoft.com/office/drawing/2014/main" id="{FEBED4B7-696C-474F-8FCC-D536FBE8C2A9}"/>
              </a:ext>
            </a:extLst>
          </p:cNvPr>
          <p:cNvGrpSpPr>
            <a:grpSpLocks/>
          </p:cNvGrpSpPr>
          <p:nvPr/>
        </p:nvGrpSpPr>
        <p:grpSpPr bwMode="auto">
          <a:xfrm>
            <a:off x="2210048" y="5334001"/>
            <a:ext cx="3582612" cy="690563"/>
            <a:chOff x="576" y="1488"/>
            <a:chExt cx="2257" cy="435"/>
          </a:xfrm>
        </p:grpSpPr>
        <p:sp>
          <p:nvSpPr>
            <p:cNvPr id="143992" name="Text Box 632">
              <a:extLst>
                <a:ext uri="{FF2B5EF4-FFF2-40B4-BE49-F238E27FC236}">
                  <a16:creationId xmlns:a16="http://schemas.microsoft.com/office/drawing/2014/main" id="{C5F40914-E472-4ECA-B07F-68395C0C5A52}"/>
                </a:ext>
              </a:extLst>
            </p:cNvPr>
            <p:cNvSpPr txBox="1">
              <a:spLocks noChangeArrowheads="1"/>
            </p:cNvSpPr>
            <p:nvPr/>
          </p:nvSpPr>
          <p:spPr bwMode="auto">
            <a:xfrm>
              <a:off x="1248" y="1536"/>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dirty="0">
                  <a:solidFill>
                    <a:srgbClr val="0000FF"/>
                  </a:solidFill>
                  <a:latin typeface="Bookman Old Style" panose="02050604050505020204" pitchFamily="18" charset="0"/>
                  <a:ea typeface="宋体" panose="02010600030101010101" pitchFamily="2" charset="-122"/>
                </a:rPr>
                <a:t>≥</a:t>
              </a:r>
            </a:p>
          </p:txBody>
        </p:sp>
        <p:grpSp>
          <p:nvGrpSpPr>
            <p:cNvPr id="143993" name="Group 633">
              <a:extLst>
                <a:ext uri="{FF2B5EF4-FFF2-40B4-BE49-F238E27FC236}">
                  <a16:creationId xmlns:a16="http://schemas.microsoft.com/office/drawing/2014/main" id="{86F6ACA1-FD9E-4653-8178-75584957E7FA}"/>
                </a:ext>
              </a:extLst>
            </p:cNvPr>
            <p:cNvGrpSpPr>
              <a:grpSpLocks/>
            </p:cNvGrpSpPr>
            <p:nvPr/>
          </p:nvGrpSpPr>
          <p:grpSpPr bwMode="auto">
            <a:xfrm>
              <a:off x="769" y="1527"/>
              <a:ext cx="437" cy="396"/>
              <a:chOff x="2826" y="1632"/>
              <a:chExt cx="616" cy="396"/>
            </a:xfrm>
          </p:grpSpPr>
          <p:sp>
            <p:nvSpPr>
              <p:cNvPr id="143994" name="Rectangle 634">
                <a:extLst>
                  <a:ext uri="{FF2B5EF4-FFF2-40B4-BE49-F238E27FC236}">
                    <a16:creationId xmlns:a16="http://schemas.microsoft.com/office/drawing/2014/main" id="{A2458699-FE8D-407A-86AA-34A604C57F9E}"/>
                  </a:ext>
                </a:extLst>
              </p:cNvPr>
              <p:cNvSpPr>
                <a:spLocks noChangeArrowheads="1"/>
              </p:cNvSpPr>
              <p:nvPr/>
            </p:nvSpPr>
            <p:spPr bwMode="auto">
              <a:xfrm>
                <a:off x="3212" y="1642"/>
                <a:ext cx="2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g</a:t>
                </a:r>
                <a:endParaRPr kumimoji="1" lang="en-US" altLang="zh-CN" sz="2400" b="0">
                  <a:solidFill>
                    <a:srgbClr val="0000FF"/>
                  </a:solidFill>
                  <a:ea typeface="宋体" panose="02010600030101010101" pitchFamily="2" charset="-122"/>
                </a:endParaRPr>
              </a:p>
            </p:txBody>
          </p:sp>
          <p:sp>
            <p:nvSpPr>
              <p:cNvPr id="143995" name="Rectangle 635">
                <a:extLst>
                  <a:ext uri="{FF2B5EF4-FFF2-40B4-BE49-F238E27FC236}">
                    <a16:creationId xmlns:a16="http://schemas.microsoft.com/office/drawing/2014/main" id="{7977C918-FA54-4D42-975E-C4B6B69C2A35}"/>
                  </a:ext>
                </a:extLst>
              </p:cNvPr>
              <p:cNvSpPr>
                <a:spLocks noChangeArrowheads="1"/>
              </p:cNvSpPr>
              <p:nvPr/>
            </p:nvSpPr>
            <p:spPr bwMode="auto">
              <a:xfrm>
                <a:off x="2826" y="1632"/>
                <a:ext cx="3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43996" name="Rectangle 636">
                <a:extLst>
                  <a:ext uri="{FF2B5EF4-FFF2-40B4-BE49-F238E27FC236}">
                    <a16:creationId xmlns:a16="http://schemas.microsoft.com/office/drawing/2014/main" id="{85AB5036-8016-4FB6-9D86-21F1E10810C3}"/>
                  </a:ext>
                </a:extLst>
              </p:cNvPr>
              <p:cNvSpPr>
                <a:spLocks noChangeArrowheads="1"/>
              </p:cNvSpPr>
              <p:nvPr/>
            </p:nvSpPr>
            <p:spPr bwMode="auto">
              <a:xfrm>
                <a:off x="3169" y="179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sp>
          <p:nvSpPr>
            <p:cNvPr id="143997" name="Rectangle 637">
              <a:extLst>
                <a:ext uri="{FF2B5EF4-FFF2-40B4-BE49-F238E27FC236}">
                  <a16:creationId xmlns:a16="http://schemas.microsoft.com/office/drawing/2014/main" id="{17206FC1-9FBD-43CD-9DFF-2401D1F0BF55}"/>
                </a:ext>
              </a:extLst>
            </p:cNvPr>
            <p:cNvSpPr>
              <a:spLocks noChangeArrowheads="1"/>
            </p:cNvSpPr>
            <p:nvPr/>
          </p:nvSpPr>
          <p:spPr bwMode="auto">
            <a:xfrm>
              <a:off x="576" y="1527"/>
              <a:ext cx="1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a:solidFill>
                    <a:srgbClr val="0000FF"/>
                  </a:solidFill>
                  <a:latin typeface="Symbol" panose="05050102010706020507" pitchFamily="18" charset="2"/>
                  <a:ea typeface="宋体" panose="02010600030101010101" pitchFamily="2" charset="-122"/>
                </a:rPr>
                <a:t>m</a:t>
              </a:r>
              <a:endParaRPr kumimoji="1" lang="en-US" altLang="zh-CN" sz="2400" b="0" i="1">
                <a:solidFill>
                  <a:srgbClr val="0000FF"/>
                </a:solidFill>
                <a:ea typeface="宋体" panose="02010600030101010101" pitchFamily="2" charset="-122"/>
              </a:endParaRPr>
            </a:p>
          </p:txBody>
        </p:sp>
        <p:sp>
          <p:nvSpPr>
            <p:cNvPr id="143998" name="Rectangle 638">
              <a:extLst>
                <a:ext uri="{FF2B5EF4-FFF2-40B4-BE49-F238E27FC236}">
                  <a16:creationId xmlns:a16="http://schemas.microsoft.com/office/drawing/2014/main" id="{D71CE7AA-1274-4741-A273-41EDFEAB1254}"/>
                </a:ext>
              </a:extLst>
            </p:cNvPr>
            <p:cNvSpPr>
              <a:spLocks noChangeArrowheads="1"/>
            </p:cNvSpPr>
            <p:nvPr/>
          </p:nvSpPr>
          <p:spPr bwMode="auto">
            <a:xfrm>
              <a:off x="1631" y="1571"/>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3999" name="Line 639">
              <a:extLst>
                <a:ext uri="{FF2B5EF4-FFF2-40B4-BE49-F238E27FC236}">
                  <a16:creationId xmlns:a16="http://schemas.microsoft.com/office/drawing/2014/main" id="{A13524ED-5F7D-4B87-82EB-D7658EA6D3EF}"/>
                </a:ext>
              </a:extLst>
            </p:cNvPr>
            <p:cNvSpPr>
              <a:spLocks noChangeShapeType="1"/>
            </p:cNvSpPr>
            <p:nvPr/>
          </p:nvSpPr>
          <p:spPr bwMode="auto">
            <a:xfrm>
              <a:off x="1920" y="1737"/>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44000" name="Rectangle 640">
              <a:extLst>
                <a:ext uri="{FF2B5EF4-FFF2-40B4-BE49-F238E27FC236}">
                  <a16:creationId xmlns:a16="http://schemas.microsoft.com/office/drawing/2014/main" id="{ED3B9B57-22B8-463B-BA93-45D4D6A807F8}"/>
                </a:ext>
              </a:extLst>
            </p:cNvPr>
            <p:cNvSpPr>
              <a:spLocks noChangeArrowheads="1"/>
            </p:cNvSpPr>
            <p:nvPr/>
          </p:nvSpPr>
          <p:spPr bwMode="auto">
            <a:xfrm>
              <a:off x="2640" y="1488"/>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44001" name="Rectangle 641">
              <a:extLst>
                <a:ext uri="{FF2B5EF4-FFF2-40B4-BE49-F238E27FC236}">
                  <a16:creationId xmlns:a16="http://schemas.microsoft.com/office/drawing/2014/main" id="{2C05C97D-E0C9-47BD-B9AB-4C6F9A32FCF3}"/>
                </a:ext>
              </a:extLst>
            </p:cNvPr>
            <p:cNvSpPr>
              <a:spLocks noChangeArrowheads="1"/>
            </p:cNvSpPr>
            <p:nvPr/>
          </p:nvSpPr>
          <p:spPr bwMode="auto">
            <a:xfrm>
              <a:off x="2302" y="1565"/>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44002" name="Rectangle 642">
              <a:extLst>
                <a:ext uri="{FF2B5EF4-FFF2-40B4-BE49-F238E27FC236}">
                  <a16:creationId xmlns:a16="http://schemas.microsoft.com/office/drawing/2014/main" id="{085E75E3-E5A5-4DF1-B9DC-F758F89C8EA8}"/>
                </a:ext>
              </a:extLst>
            </p:cNvPr>
            <p:cNvSpPr>
              <a:spLocks noChangeArrowheads="1"/>
            </p:cNvSpPr>
            <p:nvPr/>
          </p:nvSpPr>
          <p:spPr bwMode="auto">
            <a:xfrm>
              <a:off x="2544" y="1709"/>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44003" name="Rectangle 643">
              <a:extLst>
                <a:ext uri="{FF2B5EF4-FFF2-40B4-BE49-F238E27FC236}">
                  <a16:creationId xmlns:a16="http://schemas.microsoft.com/office/drawing/2014/main" id="{B9307A4D-9CDC-4C7E-ACF3-E57C26950B5D}"/>
                </a:ext>
              </a:extLst>
            </p:cNvPr>
            <p:cNvSpPr>
              <a:spLocks noChangeArrowheads="1"/>
            </p:cNvSpPr>
            <p:nvPr/>
          </p:nvSpPr>
          <p:spPr bwMode="auto">
            <a:xfrm>
              <a:off x="2099" y="1527"/>
              <a:ext cx="1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dirty="0">
                  <a:solidFill>
                    <a:srgbClr val="0000FF"/>
                  </a:solidFill>
                  <a:latin typeface="+mn-lt"/>
                  <a:ea typeface="宋体" panose="02010600030101010101" pitchFamily="2" charset="-122"/>
                </a:rPr>
                <a:t>m</a:t>
              </a:r>
              <a:endParaRPr kumimoji="1" lang="en-US" altLang="zh-CN" sz="2400" b="0" i="1" dirty="0">
                <a:solidFill>
                  <a:srgbClr val="0000FF"/>
                </a:solidFill>
                <a:latin typeface="+mn-lt"/>
                <a:ea typeface="宋体" panose="02010600030101010101" pitchFamily="2" charset="-122"/>
              </a:endParaRPr>
            </a:p>
          </p:txBody>
        </p:sp>
      </p:grpSp>
      <p:grpSp>
        <p:nvGrpSpPr>
          <p:cNvPr id="144004" name="Group 644">
            <a:extLst>
              <a:ext uri="{FF2B5EF4-FFF2-40B4-BE49-F238E27FC236}">
                <a16:creationId xmlns:a16="http://schemas.microsoft.com/office/drawing/2014/main" id="{11BB57CC-F61E-45B0-8BDF-BD7D34541BB6}"/>
              </a:ext>
            </a:extLst>
          </p:cNvPr>
          <p:cNvGrpSpPr>
            <a:grpSpLocks/>
          </p:cNvGrpSpPr>
          <p:nvPr/>
        </p:nvGrpSpPr>
        <p:grpSpPr bwMode="auto">
          <a:xfrm>
            <a:off x="2133858" y="5853112"/>
            <a:ext cx="4512789" cy="1085850"/>
            <a:chOff x="1392" y="2544"/>
            <a:chExt cx="2843" cy="684"/>
          </a:xfrm>
        </p:grpSpPr>
        <p:sp>
          <p:nvSpPr>
            <p:cNvPr id="144005" name="Rectangle 645">
              <a:extLst>
                <a:ext uri="{FF2B5EF4-FFF2-40B4-BE49-F238E27FC236}">
                  <a16:creationId xmlns:a16="http://schemas.microsoft.com/office/drawing/2014/main" id="{FCD23999-57DE-44E4-BEC2-7EBB71C837E2}"/>
                </a:ext>
              </a:extLst>
            </p:cNvPr>
            <p:cNvSpPr>
              <a:spLocks noChangeArrowheads="1"/>
            </p:cNvSpPr>
            <p:nvPr/>
          </p:nvSpPr>
          <p:spPr bwMode="auto">
            <a:xfrm>
              <a:off x="3600" y="2764"/>
              <a:ext cx="63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0.54</a:t>
              </a:r>
              <a:endParaRPr kumimoji="1" lang="en-US" altLang="zh-CN" sz="2400" b="0">
                <a:solidFill>
                  <a:srgbClr val="0000FF"/>
                </a:solidFill>
                <a:ea typeface="宋体" panose="02010600030101010101" pitchFamily="2" charset="-122"/>
              </a:endParaRPr>
            </a:p>
          </p:txBody>
        </p:sp>
        <p:sp>
          <p:nvSpPr>
            <p:cNvPr id="144006" name="Text Box 646">
              <a:extLst>
                <a:ext uri="{FF2B5EF4-FFF2-40B4-BE49-F238E27FC236}">
                  <a16:creationId xmlns:a16="http://schemas.microsoft.com/office/drawing/2014/main" id="{62DC54F4-A345-4941-AA14-072BE66528DD}"/>
                </a:ext>
              </a:extLst>
            </p:cNvPr>
            <p:cNvSpPr txBox="1">
              <a:spLocks noChangeArrowheads="1"/>
            </p:cNvSpPr>
            <p:nvPr/>
          </p:nvSpPr>
          <p:spPr bwMode="auto">
            <a:xfrm>
              <a:off x="1584" y="2736"/>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2979"/>
              <a:r>
                <a:rPr kumimoji="1" lang="en-US" altLang="zh-CN" dirty="0">
                  <a:solidFill>
                    <a:srgbClr val="0000FF"/>
                  </a:solidFill>
                  <a:latin typeface="Bookman Old Style" panose="02050604050505020204" pitchFamily="18" charset="0"/>
                  <a:ea typeface="宋体" panose="02010600030101010101" pitchFamily="2" charset="-122"/>
                </a:rPr>
                <a:t>≥</a:t>
              </a:r>
            </a:p>
          </p:txBody>
        </p:sp>
        <p:sp>
          <p:nvSpPr>
            <p:cNvPr id="144007" name="Rectangle 647">
              <a:extLst>
                <a:ext uri="{FF2B5EF4-FFF2-40B4-BE49-F238E27FC236}">
                  <a16:creationId xmlns:a16="http://schemas.microsoft.com/office/drawing/2014/main" id="{B5F1E666-2437-4827-9E61-AF904B6C3497}"/>
                </a:ext>
              </a:extLst>
            </p:cNvPr>
            <p:cNvSpPr>
              <a:spLocks noChangeArrowheads="1"/>
            </p:cNvSpPr>
            <p:nvPr/>
          </p:nvSpPr>
          <p:spPr bwMode="auto">
            <a:xfrm>
              <a:off x="3312" y="277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4008" name="Rectangle 648">
              <a:extLst>
                <a:ext uri="{FF2B5EF4-FFF2-40B4-BE49-F238E27FC236}">
                  <a16:creationId xmlns:a16="http://schemas.microsoft.com/office/drawing/2014/main" id="{8EA9E3FE-6E4D-43B3-8A50-30206B84B805}"/>
                </a:ext>
              </a:extLst>
            </p:cNvPr>
            <p:cNvSpPr>
              <a:spLocks noChangeArrowheads="1"/>
            </p:cNvSpPr>
            <p:nvPr/>
          </p:nvSpPr>
          <p:spPr bwMode="auto">
            <a:xfrm>
              <a:off x="1392" y="2688"/>
              <a:ext cx="1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a:solidFill>
                    <a:srgbClr val="0000FF"/>
                  </a:solidFill>
                  <a:latin typeface="Symbol" panose="05050102010706020507" pitchFamily="18" charset="2"/>
                  <a:ea typeface="宋体" panose="02010600030101010101" pitchFamily="2" charset="-122"/>
                </a:rPr>
                <a:t>m</a:t>
              </a:r>
              <a:endParaRPr kumimoji="1" lang="en-US" altLang="zh-CN" sz="2400" b="0" i="1">
                <a:solidFill>
                  <a:srgbClr val="0000FF"/>
                </a:solidFill>
                <a:ea typeface="宋体" panose="02010600030101010101" pitchFamily="2" charset="-122"/>
              </a:endParaRPr>
            </a:p>
          </p:txBody>
        </p:sp>
        <p:sp>
          <p:nvSpPr>
            <p:cNvPr id="144009" name="Rectangle 649">
              <a:extLst>
                <a:ext uri="{FF2B5EF4-FFF2-40B4-BE49-F238E27FC236}">
                  <a16:creationId xmlns:a16="http://schemas.microsoft.com/office/drawing/2014/main" id="{BD4874EB-551B-49F8-A3B8-CABB85370768}"/>
                </a:ext>
              </a:extLst>
            </p:cNvPr>
            <p:cNvSpPr>
              <a:spLocks noChangeArrowheads="1"/>
            </p:cNvSpPr>
            <p:nvPr/>
          </p:nvSpPr>
          <p:spPr bwMode="auto">
            <a:xfrm>
              <a:off x="2015" y="2627"/>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44010" name="Line 650">
              <a:extLst>
                <a:ext uri="{FF2B5EF4-FFF2-40B4-BE49-F238E27FC236}">
                  <a16:creationId xmlns:a16="http://schemas.microsoft.com/office/drawing/2014/main" id="{2D250391-92F8-4129-9C40-008347DAE954}"/>
                </a:ext>
              </a:extLst>
            </p:cNvPr>
            <p:cNvSpPr>
              <a:spLocks noChangeShapeType="1"/>
            </p:cNvSpPr>
            <p:nvPr/>
          </p:nvSpPr>
          <p:spPr bwMode="auto">
            <a:xfrm>
              <a:off x="2304" y="2793"/>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44011" name="Rectangle 651">
              <a:extLst>
                <a:ext uri="{FF2B5EF4-FFF2-40B4-BE49-F238E27FC236}">
                  <a16:creationId xmlns:a16="http://schemas.microsoft.com/office/drawing/2014/main" id="{A7CB5BC3-8325-43A9-A944-48B3525EC922}"/>
                </a:ext>
              </a:extLst>
            </p:cNvPr>
            <p:cNvSpPr>
              <a:spLocks noChangeArrowheads="1"/>
            </p:cNvSpPr>
            <p:nvPr/>
          </p:nvSpPr>
          <p:spPr bwMode="auto">
            <a:xfrm>
              <a:off x="3024" y="2544"/>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44012" name="Rectangle 652">
              <a:extLst>
                <a:ext uri="{FF2B5EF4-FFF2-40B4-BE49-F238E27FC236}">
                  <a16:creationId xmlns:a16="http://schemas.microsoft.com/office/drawing/2014/main" id="{53E4060F-BF2B-4D8C-B604-888941151069}"/>
                </a:ext>
              </a:extLst>
            </p:cNvPr>
            <p:cNvSpPr>
              <a:spLocks noChangeArrowheads="1"/>
            </p:cNvSpPr>
            <p:nvPr/>
          </p:nvSpPr>
          <p:spPr bwMode="auto">
            <a:xfrm>
              <a:off x="2686" y="2621"/>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44013" name="Rectangle 653">
              <a:extLst>
                <a:ext uri="{FF2B5EF4-FFF2-40B4-BE49-F238E27FC236}">
                  <a16:creationId xmlns:a16="http://schemas.microsoft.com/office/drawing/2014/main" id="{B741F861-FAE8-49A2-9845-C00A93F83FB0}"/>
                </a:ext>
              </a:extLst>
            </p:cNvPr>
            <p:cNvSpPr>
              <a:spLocks noChangeArrowheads="1"/>
            </p:cNvSpPr>
            <p:nvPr/>
          </p:nvSpPr>
          <p:spPr bwMode="auto">
            <a:xfrm>
              <a:off x="2928" y="2765"/>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44014" name="Rectangle 654">
              <a:extLst>
                <a:ext uri="{FF2B5EF4-FFF2-40B4-BE49-F238E27FC236}">
                  <a16:creationId xmlns:a16="http://schemas.microsoft.com/office/drawing/2014/main" id="{9102368C-951D-4DF5-8DF1-B756D7F8F157}"/>
                </a:ext>
              </a:extLst>
            </p:cNvPr>
            <p:cNvSpPr>
              <a:spLocks noChangeArrowheads="1"/>
            </p:cNvSpPr>
            <p:nvPr/>
          </p:nvSpPr>
          <p:spPr bwMode="auto">
            <a:xfrm>
              <a:off x="2483" y="2583"/>
              <a:ext cx="1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2979"/>
              <a:r>
                <a:rPr kumimoji="1" lang="en-US" altLang="zh-CN" sz="3400" b="0" i="1" dirty="0">
                  <a:solidFill>
                    <a:srgbClr val="0000FF"/>
                  </a:solidFill>
                  <a:latin typeface="+mn-lt"/>
                  <a:ea typeface="宋体" panose="02010600030101010101" pitchFamily="2" charset="-122"/>
                </a:rPr>
                <a:t>m</a:t>
              </a:r>
              <a:endParaRPr kumimoji="1" lang="en-US" altLang="zh-CN" sz="2400" b="0" i="1" dirty="0">
                <a:solidFill>
                  <a:srgbClr val="0000FF"/>
                </a:solidFill>
                <a:latin typeface="+mn-lt"/>
                <a:ea typeface="宋体" panose="02010600030101010101" pitchFamily="2" charset="-122"/>
              </a:endParaRPr>
            </a:p>
          </p:txBody>
        </p:sp>
        <p:sp>
          <p:nvSpPr>
            <p:cNvPr id="144015" name="Line 655">
              <a:extLst>
                <a:ext uri="{FF2B5EF4-FFF2-40B4-BE49-F238E27FC236}">
                  <a16:creationId xmlns:a16="http://schemas.microsoft.com/office/drawing/2014/main" id="{38E09C17-D848-4064-83E0-8E455B2CB798}"/>
                </a:ext>
              </a:extLst>
            </p:cNvPr>
            <p:cNvSpPr>
              <a:spLocks noChangeShapeType="1"/>
            </p:cNvSpPr>
            <p:nvPr/>
          </p:nvSpPr>
          <p:spPr bwMode="auto">
            <a:xfrm>
              <a:off x="1919" y="2927"/>
              <a:ext cx="1344"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2979"/>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nvGrpSpPr>
            <p:cNvPr id="144016" name="Group 656">
              <a:extLst>
                <a:ext uri="{FF2B5EF4-FFF2-40B4-BE49-F238E27FC236}">
                  <a16:creationId xmlns:a16="http://schemas.microsoft.com/office/drawing/2014/main" id="{5C74AC21-AC9F-4099-96E3-17CE211FE297}"/>
                </a:ext>
              </a:extLst>
            </p:cNvPr>
            <p:cNvGrpSpPr>
              <a:grpSpLocks/>
            </p:cNvGrpSpPr>
            <p:nvPr/>
          </p:nvGrpSpPr>
          <p:grpSpPr bwMode="auto">
            <a:xfrm>
              <a:off x="2307" y="2832"/>
              <a:ext cx="437" cy="396"/>
              <a:chOff x="2826" y="1632"/>
              <a:chExt cx="616" cy="396"/>
            </a:xfrm>
          </p:grpSpPr>
          <p:sp>
            <p:nvSpPr>
              <p:cNvPr id="144017" name="Rectangle 657">
                <a:extLst>
                  <a:ext uri="{FF2B5EF4-FFF2-40B4-BE49-F238E27FC236}">
                    <a16:creationId xmlns:a16="http://schemas.microsoft.com/office/drawing/2014/main" id="{5D133786-BEA1-48B1-9BDB-510661B4AB89}"/>
                  </a:ext>
                </a:extLst>
              </p:cNvPr>
              <p:cNvSpPr>
                <a:spLocks noChangeArrowheads="1"/>
              </p:cNvSpPr>
              <p:nvPr/>
            </p:nvSpPr>
            <p:spPr bwMode="auto">
              <a:xfrm>
                <a:off x="3212" y="1642"/>
                <a:ext cx="2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g</a:t>
                </a:r>
                <a:endParaRPr kumimoji="1" lang="en-US" altLang="zh-CN" sz="2400" b="0">
                  <a:solidFill>
                    <a:srgbClr val="0000FF"/>
                  </a:solidFill>
                  <a:ea typeface="宋体" panose="02010600030101010101" pitchFamily="2" charset="-122"/>
                </a:endParaRPr>
              </a:p>
            </p:txBody>
          </p:sp>
          <p:sp>
            <p:nvSpPr>
              <p:cNvPr id="144018" name="Rectangle 658">
                <a:extLst>
                  <a:ext uri="{FF2B5EF4-FFF2-40B4-BE49-F238E27FC236}">
                    <a16:creationId xmlns:a16="http://schemas.microsoft.com/office/drawing/2014/main" id="{C671EDE0-727E-4E12-8567-BC0CD8958F67}"/>
                  </a:ext>
                </a:extLst>
              </p:cNvPr>
              <p:cNvSpPr>
                <a:spLocks noChangeArrowheads="1"/>
              </p:cNvSpPr>
              <p:nvPr/>
            </p:nvSpPr>
            <p:spPr bwMode="auto">
              <a:xfrm>
                <a:off x="2826" y="1632"/>
                <a:ext cx="3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44019" name="Rectangle 659">
                <a:extLst>
                  <a:ext uri="{FF2B5EF4-FFF2-40B4-BE49-F238E27FC236}">
                    <a16:creationId xmlns:a16="http://schemas.microsoft.com/office/drawing/2014/main" id="{0E6EF711-2906-4C3B-A81D-6717FB430839}"/>
                  </a:ext>
                </a:extLst>
              </p:cNvPr>
              <p:cNvSpPr>
                <a:spLocks noChangeArrowheads="1"/>
              </p:cNvSpPr>
              <p:nvPr/>
            </p:nvSpPr>
            <p:spPr bwMode="auto">
              <a:xfrm>
                <a:off x="3169" y="179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grpSp>
      <p:grpSp>
        <p:nvGrpSpPr>
          <p:cNvPr id="144031" name="Group 671">
            <a:extLst>
              <a:ext uri="{FF2B5EF4-FFF2-40B4-BE49-F238E27FC236}">
                <a16:creationId xmlns:a16="http://schemas.microsoft.com/office/drawing/2014/main" id="{1BFBA7D7-0661-45B2-88BA-EA1702D24CBB}"/>
              </a:ext>
            </a:extLst>
          </p:cNvPr>
          <p:cNvGrpSpPr>
            <a:grpSpLocks/>
          </p:cNvGrpSpPr>
          <p:nvPr/>
        </p:nvGrpSpPr>
        <p:grpSpPr bwMode="auto">
          <a:xfrm>
            <a:off x="510029" y="4724414"/>
            <a:ext cx="4139765" cy="695325"/>
            <a:chOff x="321" y="2976"/>
            <a:chExt cx="2608" cy="438"/>
          </a:xfrm>
        </p:grpSpPr>
        <p:sp>
          <p:nvSpPr>
            <p:cNvPr id="144022" name="Rectangle 662">
              <a:extLst>
                <a:ext uri="{FF2B5EF4-FFF2-40B4-BE49-F238E27FC236}">
                  <a16:creationId xmlns:a16="http://schemas.microsoft.com/office/drawing/2014/main" id="{08D56E21-0826-4D07-B6CD-A7FC4117610F}"/>
                </a:ext>
              </a:extLst>
            </p:cNvPr>
            <p:cNvSpPr>
              <a:spLocks noChangeArrowheads="1"/>
            </p:cNvSpPr>
            <p:nvPr/>
          </p:nvSpPr>
          <p:spPr bwMode="auto">
            <a:xfrm>
              <a:off x="2736" y="3014"/>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44023" name="Rectangle 663">
              <a:extLst>
                <a:ext uri="{FF2B5EF4-FFF2-40B4-BE49-F238E27FC236}">
                  <a16:creationId xmlns:a16="http://schemas.microsoft.com/office/drawing/2014/main" id="{5A31FC4F-8346-450D-8A29-7A3B06160347}"/>
                </a:ext>
              </a:extLst>
            </p:cNvPr>
            <p:cNvSpPr>
              <a:spLocks noChangeArrowheads="1"/>
            </p:cNvSpPr>
            <p:nvPr/>
          </p:nvSpPr>
          <p:spPr bwMode="auto">
            <a:xfrm>
              <a:off x="1968" y="3024"/>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sp>
          <p:nvSpPr>
            <p:cNvPr id="144024" name="Rectangle 664">
              <a:extLst>
                <a:ext uri="{FF2B5EF4-FFF2-40B4-BE49-F238E27FC236}">
                  <a16:creationId xmlns:a16="http://schemas.microsoft.com/office/drawing/2014/main" id="{F3F00C09-360C-4008-9544-A856CC41ECC9}"/>
                </a:ext>
              </a:extLst>
            </p:cNvPr>
            <p:cNvSpPr>
              <a:spLocks noChangeArrowheads="1"/>
            </p:cNvSpPr>
            <p:nvPr/>
          </p:nvSpPr>
          <p:spPr bwMode="auto">
            <a:xfrm>
              <a:off x="2398" y="3062"/>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sp>
          <p:nvSpPr>
            <p:cNvPr id="144025" name="Rectangle 665">
              <a:extLst>
                <a:ext uri="{FF2B5EF4-FFF2-40B4-BE49-F238E27FC236}">
                  <a16:creationId xmlns:a16="http://schemas.microsoft.com/office/drawing/2014/main" id="{3F6424AB-F836-4B71-A0DA-3C5EBE6E400C}"/>
                </a:ext>
              </a:extLst>
            </p:cNvPr>
            <p:cNvSpPr>
              <a:spLocks noChangeArrowheads="1"/>
            </p:cNvSpPr>
            <p:nvPr/>
          </p:nvSpPr>
          <p:spPr bwMode="auto">
            <a:xfrm>
              <a:off x="2640" y="320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44026" name="Rectangle 666">
              <a:extLst>
                <a:ext uri="{FF2B5EF4-FFF2-40B4-BE49-F238E27FC236}">
                  <a16:creationId xmlns:a16="http://schemas.microsoft.com/office/drawing/2014/main" id="{DA4C3F70-6A78-42ED-A9E6-356E587B3D4F}"/>
                </a:ext>
              </a:extLst>
            </p:cNvPr>
            <p:cNvSpPr>
              <a:spLocks noChangeArrowheads="1"/>
            </p:cNvSpPr>
            <p:nvPr/>
          </p:nvSpPr>
          <p:spPr bwMode="auto">
            <a:xfrm>
              <a:off x="2208" y="3062"/>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44027" name="Text Box 667">
              <a:extLst>
                <a:ext uri="{FF2B5EF4-FFF2-40B4-BE49-F238E27FC236}">
                  <a16:creationId xmlns:a16="http://schemas.microsoft.com/office/drawing/2014/main" id="{248BD59C-1D1F-465E-82DF-A4227EAC8A3E}"/>
                </a:ext>
              </a:extLst>
            </p:cNvPr>
            <p:cNvSpPr txBox="1">
              <a:spLocks noChangeArrowheads="1"/>
            </p:cNvSpPr>
            <p:nvPr/>
          </p:nvSpPr>
          <p:spPr bwMode="auto">
            <a:xfrm>
              <a:off x="321" y="2976"/>
              <a:ext cx="1576"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en-US" sz="3600">
                  <a:solidFill>
                    <a:srgbClr val="0000FF"/>
                  </a:solidFill>
                  <a:latin typeface="Bookman Old Style" panose="02050604050505020204" pitchFamily="18" charset="0"/>
                  <a:ea typeface="宋体" panose="02010600030101010101" pitchFamily="2" charset="-122"/>
                </a:rPr>
                <a:t>只滚不滑时</a:t>
              </a:r>
            </a:p>
          </p:txBody>
        </p:sp>
      </p:grpSp>
      <p:grpSp>
        <p:nvGrpSpPr>
          <p:cNvPr id="144030" name="Group 670">
            <a:extLst>
              <a:ext uri="{FF2B5EF4-FFF2-40B4-BE49-F238E27FC236}">
                <a16:creationId xmlns:a16="http://schemas.microsoft.com/office/drawing/2014/main" id="{AAA772DC-6C13-4F12-92E0-D180BA59D269}"/>
              </a:ext>
            </a:extLst>
          </p:cNvPr>
          <p:cNvGrpSpPr>
            <a:grpSpLocks/>
          </p:cNvGrpSpPr>
          <p:nvPr/>
        </p:nvGrpSpPr>
        <p:grpSpPr bwMode="auto">
          <a:xfrm>
            <a:off x="4860895" y="4724420"/>
            <a:ext cx="3530230" cy="704851"/>
            <a:chOff x="3062" y="2976"/>
            <a:chExt cx="2224" cy="444"/>
          </a:xfrm>
        </p:grpSpPr>
        <p:grpSp>
          <p:nvGrpSpPr>
            <p:cNvPr id="143980" name="Group 620">
              <a:extLst>
                <a:ext uri="{FF2B5EF4-FFF2-40B4-BE49-F238E27FC236}">
                  <a16:creationId xmlns:a16="http://schemas.microsoft.com/office/drawing/2014/main" id="{C85A955D-93DB-40FD-9845-CDBA65B57044}"/>
                </a:ext>
              </a:extLst>
            </p:cNvPr>
            <p:cNvGrpSpPr>
              <a:grpSpLocks/>
            </p:cNvGrpSpPr>
            <p:nvPr/>
          </p:nvGrpSpPr>
          <p:grpSpPr bwMode="auto">
            <a:xfrm>
              <a:off x="3504" y="3024"/>
              <a:ext cx="1782" cy="396"/>
              <a:chOff x="317" y="874"/>
              <a:chExt cx="1782" cy="396"/>
            </a:xfrm>
          </p:grpSpPr>
          <p:sp>
            <p:nvSpPr>
              <p:cNvPr id="143981" name="Rectangle 621">
                <a:extLst>
                  <a:ext uri="{FF2B5EF4-FFF2-40B4-BE49-F238E27FC236}">
                    <a16:creationId xmlns:a16="http://schemas.microsoft.com/office/drawing/2014/main" id="{A12ACEFB-D18E-4D34-859B-BA65D1E3B438}"/>
                  </a:ext>
                </a:extLst>
              </p:cNvPr>
              <p:cNvSpPr>
                <a:spLocks noChangeArrowheads="1"/>
              </p:cNvSpPr>
              <p:nvPr/>
            </p:nvSpPr>
            <p:spPr bwMode="auto">
              <a:xfrm>
                <a:off x="317" y="912"/>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2979"/>
                <a:r>
                  <a:rPr kumimoji="1" lang="en-US" altLang="zh-CN" sz="3600" b="0" i="1" dirty="0">
                    <a:solidFill>
                      <a:srgbClr val="0000FF"/>
                    </a:solidFill>
                    <a:latin typeface="Bookman Old Style" panose="02050604050505020204" pitchFamily="18" charset="0"/>
                    <a:ea typeface="宋体" panose="02010600030101010101" pitchFamily="2" charset="-122"/>
                  </a:rPr>
                  <a:t>f</a:t>
                </a:r>
                <a:endParaRPr kumimoji="1" lang="en-US" altLang="zh-CN" sz="2400" b="0" dirty="0">
                  <a:solidFill>
                    <a:srgbClr val="0000FF"/>
                  </a:solidFill>
                  <a:ea typeface="宋体" panose="02010600030101010101" pitchFamily="2" charset="-122"/>
                </a:endParaRPr>
              </a:p>
            </p:txBody>
          </p:sp>
          <p:sp>
            <p:nvSpPr>
              <p:cNvPr id="143982" name="Rectangle 622">
                <a:extLst>
                  <a:ext uri="{FF2B5EF4-FFF2-40B4-BE49-F238E27FC236}">
                    <a16:creationId xmlns:a16="http://schemas.microsoft.com/office/drawing/2014/main" id="{E872461C-8E63-4181-8C91-FAAD11D86DE6}"/>
                  </a:ext>
                </a:extLst>
              </p:cNvPr>
              <p:cNvSpPr>
                <a:spLocks noChangeArrowheads="1"/>
              </p:cNvSpPr>
              <p:nvPr/>
            </p:nvSpPr>
            <p:spPr bwMode="auto">
              <a:xfrm>
                <a:off x="1248" y="912"/>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dirty="0">
                    <a:solidFill>
                      <a:srgbClr val="0000FF"/>
                    </a:solidFill>
                    <a:latin typeface="Bookman Old Style" panose="02050604050505020204" pitchFamily="18" charset="0"/>
                    <a:ea typeface="宋体" panose="02010600030101010101" pitchFamily="2" charset="-122"/>
                  </a:rPr>
                  <a:t>=</a:t>
                </a:r>
                <a:endParaRPr kumimoji="1" lang="en-US" altLang="zh-CN" sz="2400" b="0" dirty="0">
                  <a:solidFill>
                    <a:srgbClr val="0000FF"/>
                  </a:solidFill>
                  <a:ea typeface="宋体" panose="02010600030101010101" pitchFamily="2" charset="-122"/>
                </a:endParaRPr>
              </a:p>
            </p:txBody>
          </p:sp>
          <p:grpSp>
            <p:nvGrpSpPr>
              <p:cNvPr id="143984" name="Group 624">
                <a:extLst>
                  <a:ext uri="{FF2B5EF4-FFF2-40B4-BE49-F238E27FC236}">
                    <a16:creationId xmlns:a16="http://schemas.microsoft.com/office/drawing/2014/main" id="{3847F23A-8B09-444B-8599-033F9C154153}"/>
                  </a:ext>
                </a:extLst>
              </p:cNvPr>
              <p:cNvGrpSpPr>
                <a:grpSpLocks/>
              </p:cNvGrpSpPr>
              <p:nvPr/>
            </p:nvGrpSpPr>
            <p:grpSpPr bwMode="auto">
              <a:xfrm>
                <a:off x="1662" y="874"/>
                <a:ext cx="437" cy="396"/>
                <a:chOff x="2826" y="1632"/>
                <a:chExt cx="616" cy="396"/>
              </a:xfrm>
            </p:grpSpPr>
            <p:sp>
              <p:nvSpPr>
                <p:cNvPr id="143985" name="Rectangle 625">
                  <a:extLst>
                    <a:ext uri="{FF2B5EF4-FFF2-40B4-BE49-F238E27FC236}">
                      <a16:creationId xmlns:a16="http://schemas.microsoft.com/office/drawing/2014/main" id="{3550CD3A-20A7-43C5-B410-2A3F1BEFEA87}"/>
                    </a:ext>
                  </a:extLst>
                </p:cNvPr>
                <p:cNvSpPr>
                  <a:spLocks noChangeArrowheads="1"/>
                </p:cNvSpPr>
                <p:nvPr/>
              </p:nvSpPr>
              <p:spPr bwMode="auto">
                <a:xfrm>
                  <a:off x="3212" y="1642"/>
                  <a:ext cx="2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g</a:t>
                  </a:r>
                  <a:endParaRPr kumimoji="1" lang="en-US" altLang="zh-CN" sz="2400" b="0">
                    <a:solidFill>
                      <a:srgbClr val="0000FF"/>
                    </a:solidFill>
                    <a:ea typeface="宋体" panose="02010600030101010101" pitchFamily="2" charset="-122"/>
                  </a:endParaRPr>
                </a:p>
              </p:txBody>
            </p:sp>
            <p:sp>
              <p:nvSpPr>
                <p:cNvPr id="143986" name="Rectangle 626">
                  <a:extLst>
                    <a:ext uri="{FF2B5EF4-FFF2-40B4-BE49-F238E27FC236}">
                      <a16:creationId xmlns:a16="http://schemas.microsoft.com/office/drawing/2014/main" id="{EF2FD005-EDDF-4740-B4D1-DBF4B72D1B5A}"/>
                    </a:ext>
                  </a:extLst>
                </p:cNvPr>
                <p:cNvSpPr>
                  <a:spLocks noChangeArrowheads="1"/>
                </p:cNvSpPr>
                <p:nvPr/>
              </p:nvSpPr>
              <p:spPr bwMode="auto">
                <a:xfrm>
                  <a:off x="2826" y="1632"/>
                  <a:ext cx="36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dirty="0">
                      <a:solidFill>
                        <a:srgbClr val="0000FF"/>
                      </a:solidFill>
                      <a:latin typeface="Bookman Old Style" panose="02050604050505020204" pitchFamily="18" charset="0"/>
                      <a:ea typeface="宋体" panose="02010600030101010101" pitchFamily="2" charset="-122"/>
                    </a:rPr>
                    <a:t>m</a:t>
                  </a:r>
                  <a:endParaRPr kumimoji="1" lang="en-US" altLang="zh-CN" sz="2400" b="0" dirty="0">
                    <a:solidFill>
                      <a:srgbClr val="0000FF"/>
                    </a:solidFill>
                    <a:ea typeface="宋体" panose="02010600030101010101" pitchFamily="2" charset="-122"/>
                  </a:endParaRPr>
                </a:p>
              </p:txBody>
            </p:sp>
            <p:sp>
              <p:nvSpPr>
                <p:cNvPr id="143987" name="Rectangle 627">
                  <a:extLst>
                    <a:ext uri="{FF2B5EF4-FFF2-40B4-BE49-F238E27FC236}">
                      <a16:creationId xmlns:a16="http://schemas.microsoft.com/office/drawing/2014/main" id="{A392631F-1EF8-481F-82DF-C87F254E05C2}"/>
                    </a:ext>
                  </a:extLst>
                </p:cNvPr>
                <p:cNvSpPr>
                  <a:spLocks noChangeArrowheads="1"/>
                </p:cNvSpPr>
                <p:nvPr/>
              </p:nvSpPr>
              <p:spPr bwMode="auto">
                <a:xfrm>
                  <a:off x="3169" y="1795"/>
                  <a:ext cx="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endParaRPr kumimoji="1" lang="zh-CN" altLang="zh-CN" sz="2400" b="0">
                    <a:solidFill>
                      <a:srgbClr val="0000FF"/>
                    </a:solidFill>
                    <a:ea typeface="宋体" panose="02010600030101010101" pitchFamily="2" charset="-122"/>
                  </a:endParaRPr>
                </a:p>
              </p:txBody>
            </p:sp>
          </p:grpSp>
          <p:sp>
            <p:nvSpPr>
              <p:cNvPr id="143990" name="Rectangle 630">
                <a:extLst>
                  <a:ext uri="{FF2B5EF4-FFF2-40B4-BE49-F238E27FC236}">
                    <a16:creationId xmlns:a16="http://schemas.microsoft.com/office/drawing/2014/main" id="{69B7B6D9-A028-41EB-9C9E-4C4F0C2B2B4B}"/>
                  </a:ext>
                </a:extLst>
              </p:cNvPr>
              <p:cNvSpPr>
                <a:spLocks noChangeArrowheads="1"/>
              </p:cNvSpPr>
              <p:nvPr/>
            </p:nvSpPr>
            <p:spPr bwMode="auto">
              <a:xfrm>
                <a:off x="1469" y="874"/>
                <a:ext cx="15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a:solidFill>
                      <a:srgbClr val="0000FF"/>
                    </a:solidFill>
                    <a:latin typeface="Symbol" panose="05050102010706020507" pitchFamily="18" charset="2"/>
                    <a:ea typeface="宋体" panose="02010600030101010101" pitchFamily="2" charset="-122"/>
                  </a:rPr>
                  <a:t>m</a:t>
                </a:r>
                <a:endParaRPr kumimoji="1" lang="en-US" altLang="zh-CN" sz="2400" b="0" i="1">
                  <a:solidFill>
                    <a:srgbClr val="0000FF"/>
                  </a:solidFill>
                  <a:ea typeface="宋体" panose="02010600030101010101" pitchFamily="2" charset="-122"/>
                </a:endParaRPr>
              </a:p>
            </p:txBody>
          </p:sp>
        </p:grpSp>
        <p:sp>
          <p:nvSpPr>
            <p:cNvPr id="144028" name="Text Box 668">
              <a:extLst>
                <a:ext uri="{FF2B5EF4-FFF2-40B4-BE49-F238E27FC236}">
                  <a16:creationId xmlns:a16="http://schemas.microsoft.com/office/drawing/2014/main" id="{2E60CD86-33EC-472F-98AD-9B4B4EE05F1D}"/>
                </a:ext>
              </a:extLst>
            </p:cNvPr>
            <p:cNvSpPr txBox="1">
              <a:spLocks noChangeArrowheads="1"/>
            </p:cNvSpPr>
            <p:nvPr/>
          </p:nvSpPr>
          <p:spPr bwMode="auto">
            <a:xfrm>
              <a:off x="3062" y="2976"/>
              <a:ext cx="408"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en-US" sz="3600">
                  <a:solidFill>
                    <a:srgbClr val="0000FF"/>
                  </a:solidFill>
                  <a:latin typeface="Bookman Old Style" panose="02050604050505020204" pitchFamily="18" charset="0"/>
                  <a:ea typeface="宋体" panose="02010600030101010101" pitchFamily="2" charset="-122"/>
                </a:rPr>
                <a:t>而</a:t>
              </a:r>
            </a:p>
          </p:txBody>
        </p:sp>
      </p:grpSp>
      <p:sp>
        <p:nvSpPr>
          <p:cNvPr id="122" name="Text Box 618">
            <a:extLst>
              <a:ext uri="{FF2B5EF4-FFF2-40B4-BE49-F238E27FC236}">
                <a16:creationId xmlns:a16="http://schemas.microsoft.com/office/drawing/2014/main" id="{2B2CED6A-95BA-42CC-9C7B-5BEEBABE26A5}"/>
              </a:ext>
            </a:extLst>
          </p:cNvPr>
          <p:cNvSpPr txBox="1">
            <a:spLocks noChangeArrowheads="1"/>
          </p:cNvSpPr>
          <p:nvPr/>
        </p:nvSpPr>
        <p:spPr bwMode="auto">
          <a:xfrm>
            <a:off x="5809070" y="5123670"/>
            <a:ext cx="1131769"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2979"/>
            <a:r>
              <a:rPr kumimoji="1" lang="zh-CN" altLang="zh-CN" sz="2400" b="0" dirty="0">
                <a:solidFill>
                  <a:srgbClr val="0000FF"/>
                </a:solidFill>
                <a:latin typeface="Bookman Old Style" panose="02050604050505020204" pitchFamily="18" charset="0"/>
                <a:ea typeface="宋体" panose="02010600030101010101" pitchFamily="2" charset="-122"/>
              </a:rPr>
              <a:t>静</a:t>
            </a:r>
            <a:r>
              <a:rPr kumimoji="1" lang="en-US" altLang="zh-CN" sz="2400" b="0" dirty="0">
                <a:solidFill>
                  <a:srgbClr val="0000FF"/>
                </a:solidFill>
                <a:latin typeface="Bookman Old Style" panose="02050604050505020204" pitchFamily="18" charset="0"/>
                <a:ea typeface="宋体" panose="02010600030101010101" pitchFamily="2" charset="-122"/>
              </a:rPr>
              <a:t>max</a:t>
            </a:r>
          </a:p>
        </p:txBody>
      </p:sp>
      <p:grpSp>
        <p:nvGrpSpPr>
          <p:cNvPr id="2" name="组合 1">
            <a:extLst>
              <a:ext uri="{FF2B5EF4-FFF2-40B4-BE49-F238E27FC236}">
                <a16:creationId xmlns:a16="http://schemas.microsoft.com/office/drawing/2014/main" id="{0906AC63-33D8-4388-929F-23083809FDEF}"/>
              </a:ext>
            </a:extLst>
          </p:cNvPr>
          <p:cNvGrpSpPr/>
          <p:nvPr/>
        </p:nvGrpSpPr>
        <p:grpSpPr>
          <a:xfrm>
            <a:off x="5268045" y="3859594"/>
            <a:ext cx="1350821" cy="619126"/>
            <a:chOff x="7192704" y="4953020"/>
            <a:chExt cx="1350821" cy="619126"/>
          </a:xfrm>
        </p:grpSpPr>
        <p:sp>
          <p:nvSpPr>
            <p:cNvPr id="123" name="Rectangle 622">
              <a:extLst>
                <a:ext uri="{FF2B5EF4-FFF2-40B4-BE49-F238E27FC236}">
                  <a16:creationId xmlns:a16="http://schemas.microsoft.com/office/drawing/2014/main" id="{4AABD291-2FD2-4FE0-BAD4-A22798849E9F}"/>
                </a:ext>
              </a:extLst>
            </p:cNvPr>
            <p:cNvSpPr>
              <a:spLocks noChangeArrowheads="1"/>
            </p:cNvSpPr>
            <p:nvPr/>
          </p:nvSpPr>
          <p:spPr bwMode="auto">
            <a:xfrm>
              <a:off x="7192704" y="5013345"/>
              <a:ext cx="279371" cy="55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600" b="0" dirty="0">
                  <a:solidFill>
                    <a:srgbClr val="0000FF"/>
                  </a:solidFill>
                  <a:latin typeface="Bookman Old Style" panose="02050604050505020204" pitchFamily="18" charset="0"/>
                  <a:ea typeface="宋体" panose="02010600030101010101" pitchFamily="2" charset="-122"/>
                </a:rPr>
                <a:t>=</a:t>
              </a:r>
              <a:endParaRPr kumimoji="1" lang="en-US" altLang="zh-CN" sz="2400" b="0" dirty="0">
                <a:solidFill>
                  <a:srgbClr val="0000FF"/>
                </a:solidFill>
                <a:ea typeface="宋体" panose="02010600030101010101" pitchFamily="2" charset="-122"/>
              </a:endParaRPr>
            </a:p>
          </p:txBody>
        </p:sp>
        <p:sp>
          <p:nvSpPr>
            <p:cNvPr id="124" name="Rectangle 625">
              <a:extLst>
                <a:ext uri="{FF2B5EF4-FFF2-40B4-BE49-F238E27FC236}">
                  <a16:creationId xmlns:a16="http://schemas.microsoft.com/office/drawing/2014/main" id="{BAF74749-8970-4ECC-85E2-B03341C0B782}"/>
                </a:ext>
              </a:extLst>
            </p:cNvPr>
            <p:cNvSpPr>
              <a:spLocks noChangeArrowheads="1"/>
            </p:cNvSpPr>
            <p:nvPr/>
          </p:nvSpPr>
          <p:spPr bwMode="auto">
            <a:xfrm>
              <a:off x="8284527" y="4968895"/>
              <a:ext cx="25899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a:solidFill>
                    <a:srgbClr val="0000FF"/>
                  </a:solidFill>
                  <a:latin typeface="Bookman Old Style" panose="02050604050505020204" pitchFamily="18" charset="0"/>
                  <a:ea typeface="宋体" panose="02010600030101010101" pitchFamily="2" charset="-122"/>
                </a:rPr>
                <a:t>g</a:t>
              </a:r>
              <a:endParaRPr kumimoji="1" lang="en-US" altLang="zh-CN" sz="2400" b="0">
                <a:solidFill>
                  <a:srgbClr val="0000FF"/>
                </a:solidFill>
                <a:ea typeface="宋体" panose="02010600030101010101" pitchFamily="2" charset="-122"/>
              </a:endParaRPr>
            </a:p>
          </p:txBody>
        </p:sp>
        <p:sp>
          <p:nvSpPr>
            <p:cNvPr id="125" name="Rectangle 626">
              <a:extLst>
                <a:ext uri="{FF2B5EF4-FFF2-40B4-BE49-F238E27FC236}">
                  <a16:creationId xmlns:a16="http://schemas.microsoft.com/office/drawing/2014/main" id="{3A9C30D6-86C2-426E-8F95-5480AC77272D}"/>
                </a:ext>
              </a:extLst>
            </p:cNvPr>
            <p:cNvSpPr>
              <a:spLocks noChangeArrowheads="1"/>
            </p:cNvSpPr>
            <p:nvPr/>
          </p:nvSpPr>
          <p:spPr bwMode="auto">
            <a:xfrm>
              <a:off x="7849860" y="4953020"/>
              <a:ext cx="40651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2979"/>
              <a:r>
                <a:rPr kumimoji="1" lang="en-US" altLang="zh-CN" sz="3600" b="0" i="1" dirty="0">
                  <a:solidFill>
                    <a:srgbClr val="0000FF"/>
                  </a:solidFill>
                  <a:latin typeface="Bookman Old Style" panose="02050604050505020204" pitchFamily="18" charset="0"/>
                  <a:ea typeface="宋体" panose="02010600030101010101" pitchFamily="2" charset="-122"/>
                </a:rPr>
                <a:t>m</a:t>
              </a:r>
              <a:endParaRPr kumimoji="1" lang="en-US" altLang="zh-CN" sz="2400" b="0" dirty="0">
                <a:solidFill>
                  <a:srgbClr val="0000FF"/>
                </a:solidFill>
                <a:ea typeface="宋体" panose="02010600030101010101" pitchFamily="2" charset="-122"/>
              </a:endParaRPr>
            </a:p>
          </p:txBody>
        </p:sp>
        <p:sp>
          <p:nvSpPr>
            <p:cNvPr id="126" name="Rectangle 630">
              <a:extLst>
                <a:ext uri="{FF2B5EF4-FFF2-40B4-BE49-F238E27FC236}">
                  <a16:creationId xmlns:a16="http://schemas.microsoft.com/office/drawing/2014/main" id="{468F1BFF-1AAF-4782-AD85-66C0D23E448D}"/>
                </a:ext>
              </a:extLst>
            </p:cNvPr>
            <p:cNvSpPr>
              <a:spLocks noChangeArrowheads="1"/>
            </p:cNvSpPr>
            <p:nvPr/>
          </p:nvSpPr>
          <p:spPr bwMode="auto">
            <a:xfrm>
              <a:off x="7543505" y="4953020"/>
              <a:ext cx="250799"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2979"/>
              <a:r>
                <a:rPr kumimoji="1" lang="en-US" altLang="zh-CN" sz="3400" b="0" i="1">
                  <a:solidFill>
                    <a:srgbClr val="0000FF"/>
                  </a:solidFill>
                  <a:latin typeface="Symbol" panose="05050102010706020507" pitchFamily="18" charset="2"/>
                  <a:ea typeface="宋体" panose="02010600030101010101" pitchFamily="2" charset="-122"/>
                </a:rPr>
                <a:t>m</a:t>
              </a:r>
              <a:endParaRPr kumimoji="1" lang="en-US" altLang="zh-CN" sz="2400" b="0" i="1">
                <a:solidFill>
                  <a:srgbClr val="0000FF"/>
                </a:solidFill>
                <a:ea typeface="宋体" panose="02010600030101010101" pitchFamily="2" charset="-122"/>
              </a:endParaRPr>
            </a:p>
          </p:txBody>
        </p:sp>
      </p:grpSp>
    </p:spTree>
    <p:extLst>
      <p:ext uri="{BB962C8B-B14F-4D97-AF65-F5344CB8AC3E}">
        <p14:creationId xmlns:p14="http://schemas.microsoft.com/office/powerpoint/2010/main" val="2879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959"/>
                                        </p:tgtEl>
                                        <p:attrNameLst>
                                          <p:attrName>style.visibility</p:attrName>
                                        </p:attrNameLst>
                                      </p:cBhvr>
                                      <p:to>
                                        <p:strVal val="visible"/>
                                      </p:to>
                                    </p:set>
                                    <p:anim calcmode="lin" valueType="num">
                                      <p:cBhvr additive="base">
                                        <p:cTn id="7" dur="500" fill="hold"/>
                                        <p:tgtEl>
                                          <p:spTgt spid="143959"/>
                                        </p:tgtEl>
                                        <p:attrNameLst>
                                          <p:attrName>ppt_x</p:attrName>
                                        </p:attrNameLst>
                                      </p:cBhvr>
                                      <p:tavLst>
                                        <p:tav tm="0">
                                          <p:val>
                                            <p:strVal val="#ppt_x"/>
                                          </p:val>
                                        </p:tav>
                                        <p:tav tm="100000">
                                          <p:val>
                                            <p:strVal val="#ppt_x"/>
                                          </p:val>
                                        </p:tav>
                                      </p:tavLst>
                                    </p:anim>
                                    <p:anim calcmode="lin" valueType="num">
                                      <p:cBhvr additive="base">
                                        <p:cTn id="8" dur="500" fill="hold"/>
                                        <p:tgtEl>
                                          <p:spTgt spid="14395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4035"/>
                                        </p:tgtEl>
                                        <p:attrNameLst>
                                          <p:attrName>style.visibility</p:attrName>
                                        </p:attrNameLst>
                                      </p:cBhvr>
                                      <p:to>
                                        <p:strVal val="visible"/>
                                      </p:to>
                                    </p:set>
                                    <p:anim calcmode="lin" valueType="num">
                                      <p:cBhvr additive="base">
                                        <p:cTn id="11" dur="500" fill="hold"/>
                                        <p:tgtEl>
                                          <p:spTgt spid="144035"/>
                                        </p:tgtEl>
                                        <p:attrNameLst>
                                          <p:attrName>ppt_x</p:attrName>
                                        </p:attrNameLst>
                                      </p:cBhvr>
                                      <p:tavLst>
                                        <p:tav tm="0">
                                          <p:val>
                                            <p:strVal val="#ppt_x"/>
                                          </p:val>
                                        </p:tav>
                                        <p:tav tm="100000">
                                          <p:val>
                                            <p:strVal val="#ppt_x"/>
                                          </p:val>
                                        </p:tav>
                                      </p:tavLst>
                                    </p:anim>
                                    <p:anim calcmode="lin" valueType="num">
                                      <p:cBhvr additive="base">
                                        <p:cTn id="12" dur="500" fill="hold"/>
                                        <p:tgtEl>
                                          <p:spTgt spid="1440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4034"/>
                                        </p:tgtEl>
                                        <p:attrNameLst>
                                          <p:attrName>style.visibility</p:attrName>
                                        </p:attrNameLst>
                                      </p:cBhvr>
                                      <p:to>
                                        <p:strVal val="visible"/>
                                      </p:to>
                                    </p:set>
                                    <p:anim calcmode="lin" valueType="num">
                                      <p:cBhvr additive="base">
                                        <p:cTn id="15" dur="500" fill="hold"/>
                                        <p:tgtEl>
                                          <p:spTgt spid="144034"/>
                                        </p:tgtEl>
                                        <p:attrNameLst>
                                          <p:attrName>ppt_x</p:attrName>
                                        </p:attrNameLst>
                                      </p:cBhvr>
                                      <p:tavLst>
                                        <p:tav tm="0">
                                          <p:val>
                                            <p:strVal val="#ppt_x"/>
                                          </p:val>
                                        </p:tav>
                                        <p:tav tm="100000">
                                          <p:val>
                                            <p:strVal val="#ppt_x"/>
                                          </p:val>
                                        </p:tav>
                                      </p:tavLst>
                                    </p:anim>
                                    <p:anim calcmode="lin" valueType="num">
                                      <p:cBhvr additive="base">
                                        <p:cTn id="16" dur="500" fill="hold"/>
                                        <p:tgtEl>
                                          <p:spTgt spid="1440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4032"/>
                                        </p:tgtEl>
                                        <p:attrNameLst>
                                          <p:attrName>style.visibility</p:attrName>
                                        </p:attrNameLst>
                                      </p:cBhvr>
                                      <p:to>
                                        <p:strVal val="visible"/>
                                      </p:to>
                                    </p:set>
                                    <p:anim calcmode="lin" valueType="num">
                                      <p:cBhvr additive="base">
                                        <p:cTn id="19" dur="500" fill="hold"/>
                                        <p:tgtEl>
                                          <p:spTgt spid="144032"/>
                                        </p:tgtEl>
                                        <p:attrNameLst>
                                          <p:attrName>ppt_x</p:attrName>
                                        </p:attrNameLst>
                                      </p:cBhvr>
                                      <p:tavLst>
                                        <p:tav tm="0">
                                          <p:val>
                                            <p:strVal val="#ppt_x"/>
                                          </p:val>
                                        </p:tav>
                                        <p:tav tm="100000">
                                          <p:val>
                                            <p:strVal val="#ppt_x"/>
                                          </p:val>
                                        </p:tav>
                                      </p:tavLst>
                                    </p:anim>
                                    <p:anim calcmode="lin" valueType="num">
                                      <p:cBhvr additive="base">
                                        <p:cTn id="20" dur="500" fill="hold"/>
                                        <p:tgtEl>
                                          <p:spTgt spid="14403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991"/>
                                        </p:tgtEl>
                                        <p:attrNameLst>
                                          <p:attrName>style.visibility</p:attrName>
                                        </p:attrNameLst>
                                      </p:cBhvr>
                                      <p:to>
                                        <p:strVal val="visible"/>
                                      </p:to>
                                    </p:set>
                                    <p:anim calcmode="lin" valueType="num">
                                      <p:cBhvr additive="base">
                                        <p:cTn id="23" dur="500" fill="hold"/>
                                        <p:tgtEl>
                                          <p:spTgt spid="143991"/>
                                        </p:tgtEl>
                                        <p:attrNameLst>
                                          <p:attrName>ppt_x</p:attrName>
                                        </p:attrNameLst>
                                      </p:cBhvr>
                                      <p:tavLst>
                                        <p:tav tm="0">
                                          <p:val>
                                            <p:strVal val="#ppt_x"/>
                                          </p:val>
                                        </p:tav>
                                        <p:tav tm="100000">
                                          <p:val>
                                            <p:strVal val="#ppt_x"/>
                                          </p:val>
                                        </p:tav>
                                      </p:tavLst>
                                    </p:anim>
                                    <p:anim calcmode="lin" valueType="num">
                                      <p:cBhvr additive="base">
                                        <p:cTn id="24" dur="500" fill="hold"/>
                                        <p:tgtEl>
                                          <p:spTgt spid="14399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4031"/>
                                        </p:tgtEl>
                                        <p:attrNameLst>
                                          <p:attrName>style.visibility</p:attrName>
                                        </p:attrNameLst>
                                      </p:cBhvr>
                                      <p:to>
                                        <p:strVal val="visible"/>
                                      </p:to>
                                    </p:set>
                                    <p:anim calcmode="lin" valueType="num">
                                      <p:cBhvr additive="base">
                                        <p:cTn id="27" dur="500" fill="hold"/>
                                        <p:tgtEl>
                                          <p:spTgt spid="144031"/>
                                        </p:tgtEl>
                                        <p:attrNameLst>
                                          <p:attrName>ppt_x</p:attrName>
                                        </p:attrNameLst>
                                      </p:cBhvr>
                                      <p:tavLst>
                                        <p:tav tm="0">
                                          <p:val>
                                            <p:strVal val="#ppt_x"/>
                                          </p:val>
                                        </p:tav>
                                        <p:tav tm="100000">
                                          <p:val>
                                            <p:strVal val="#ppt_x"/>
                                          </p:val>
                                        </p:tav>
                                      </p:tavLst>
                                    </p:anim>
                                    <p:anim calcmode="lin" valueType="num">
                                      <p:cBhvr additive="base">
                                        <p:cTn id="28" dur="500" fill="hold"/>
                                        <p:tgtEl>
                                          <p:spTgt spid="1440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4030"/>
                                        </p:tgtEl>
                                        <p:attrNameLst>
                                          <p:attrName>style.visibility</p:attrName>
                                        </p:attrNameLst>
                                      </p:cBhvr>
                                      <p:to>
                                        <p:strVal val="visible"/>
                                      </p:to>
                                    </p:set>
                                    <p:anim calcmode="lin" valueType="num">
                                      <p:cBhvr additive="base">
                                        <p:cTn id="31" dur="500" fill="hold"/>
                                        <p:tgtEl>
                                          <p:spTgt spid="144030"/>
                                        </p:tgtEl>
                                        <p:attrNameLst>
                                          <p:attrName>ppt_x</p:attrName>
                                        </p:attrNameLst>
                                      </p:cBhvr>
                                      <p:tavLst>
                                        <p:tav tm="0">
                                          <p:val>
                                            <p:strVal val="#ppt_x"/>
                                          </p:val>
                                        </p:tav>
                                        <p:tav tm="100000">
                                          <p:val>
                                            <p:strVal val="#ppt_x"/>
                                          </p:val>
                                        </p:tav>
                                      </p:tavLst>
                                    </p:anim>
                                    <p:anim calcmode="lin" valueType="num">
                                      <p:cBhvr additive="base">
                                        <p:cTn id="32" dur="500" fill="hold"/>
                                        <p:tgtEl>
                                          <p:spTgt spid="1440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4004"/>
                                        </p:tgtEl>
                                        <p:attrNameLst>
                                          <p:attrName>style.visibility</p:attrName>
                                        </p:attrNameLst>
                                      </p:cBhvr>
                                      <p:to>
                                        <p:strVal val="visible"/>
                                      </p:to>
                                    </p:set>
                                    <p:anim calcmode="lin" valueType="num">
                                      <p:cBhvr additive="base">
                                        <p:cTn id="35" dur="500" fill="hold"/>
                                        <p:tgtEl>
                                          <p:spTgt spid="144004"/>
                                        </p:tgtEl>
                                        <p:attrNameLst>
                                          <p:attrName>ppt_x</p:attrName>
                                        </p:attrNameLst>
                                      </p:cBhvr>
                                      <p:tavLst>
                                        <p:tav tm="0">
                                          <p:val>
                                            <p:strVal val="#ppt_x"/>
                                          </p:val>
                                        </p:tav>
                                        <p:tav tm="100000">
                                          <p:val>
                                            <p:strVal val="#ppt_x"/>
                                          </p:val>
                                        </p:tav>
                                      </p:tavLst>
                                    </p:anim>
                                    <p:anim calcmode="lin" valueType="num">
                                      <p:cBhvr additive="base">
                                        <p:cTn id="36" dur="500" fill="hold"/>
                                        <p:tgtEl>
                                          <p:spTgt spid="1440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07" name="Text Box 395">
            <a:extLst>
              <a:ext uri="{FF2B5EF4-FFF2-40B4-BE49-F238E27FC236}">
                <a16:creationId xmlns:a16="http://schemas.microsoft.com/office/drawing/2014/main" id="{B717AF37-D797-4413-8908-DFB04641A643}"/>
              </a:ext>
            </a:extLst>
          </p:cNvPr>
          <p:cNvSpPr txBox="1">
            <a:spLocks noChangeArrowheads="1"/>
          </p:cNvSpPr>
          <p:nvPr/>
        </p:nvSpPr>
        <p:spPr bwMode="auto">
          <a:xfrm>
            <a:off x="152869" y="323849"/>
            <a:ext cx="9220501" cy="1560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894" tIns="41446" rIns="82894" bIns="41446">
            <a:spAutoFit/>
          </a:bodyPr>
          <a:lstStyle/>
          <a:p>
            <a:pPr defTabSz="913737"/>
            <a:r>
              <a:rPr kumimoji="1" lang="zh-CN" altLang="en-US" sz="3200">
                <a:solidFill>
                  <a:srgbClr val="0000FF"/>
                </a:solidFill>
                <a:latin typeface="Bookman Old Style" panose="02050604050505020204" pitchFamily="18" charset="0"/>
                <a:ea typeface="宋体" panose="02010600030101010101" pitchFamily="2" charset="-122"/>
              </a:rPr>
              <a:t>（</a:t>
            </a:r>
            <a:r>
              <a:rPr kumimoji="1" lang="en-US" altLang="zh-CN" sz="3200">
                <a:solidFill>
                  <a:srgbClr val="0000FF"/>
                </a:solidFill>
                <a:latin typeface="Bookman Old Style" panose="02050604050505020204" pitchFamily="18" charset="0"/>
                <a:ea typeface="宋体" panose="02010600030101010101" pitchFamily="2" charset="-122"/>
              </a:rPr>
              <a:t>5</a:t>
            </a:r>
            <a:r>
              <a:rPr kumimoji="1" lang="zh-CN" altLang="en-US" sz="3200">
                <a:solidFill>
                  <a:srgbClr val="0000FF"/>
                </a:solidFill>
                <a:latin typeface="Bookman Old Style" panose="02050604050505020204" pitchFamily="18" charset="0"/>
                <a:ea typeface="宋体" panose="02010600030101010101" pitchFamily="2" charset="-122"/>
              </a:rPr>
              <a:t>）如果力 </a:t>
            </a:r>
            <a:r>
              <a:rPr kumimoji="1" lang="en-US" altLang="zh-CN" sz="3200" b="0" i="1">
                <a:solidFill>
                  <a:srgbClr val="0000FF"/>
                </a:solidFill>
                <a:latin typeface="Bookman Old Style" panose="02050604050505020204" pitchFamily="18" charset="0"/>
                <a:ea typeface="宋体" panose="02010600030101010101" pitchFamily="2" charset="-122"/>
              </a:rPr>
              <a:t>F</a:t>
            </a:r>
            <a:r>
              <a:rPr kumimoji="1" lang="zh-CN" altLang="en-US" sz="3200">
                <a:solidFill>
                  <a:srgbClr val="0000FF"/>
                </a:solidFill>
                <a:latin typeface="Bookman Old Style" panose="02050604050505020204" pitchFamily="18" charset="0"/>
                <a:ea typeface="宋体" panose="02010600030101010101" pitchFamily="2" charset="-122"/>
              </a:rPr>
              <a:t>与水平方向夹角为</a:t>
            </a:r>
            <a:r>
              <a:rPr kumimoji="1" lang="en-US" altLang="zh-CN" sz="3200" i="1">
                <a:solidFill>
                  <a:srgbClr val="0000FF"/>
                </a:solidFill>
                <a:latin typeface="Bookman Old Style" panose="02050604050505020204" pitchFamily="18" charset="0"/>
                <a:ea typeface="宋体" panose="02010600030101010101" pitchFamily="2" charset="-122"/>
              </a:rPr>
              <a:t>θ </a:t>
            </a:r>
            <a:r>
              <a:rPr kumimoji="1" lang="en-US" altLang="zh-CN" sz="3200" b="0">
                <a:solidFill>
                  <a:srgbClr val="0000FF"/>
                </a:solidFill>
                <a:latin typeface="Bookman Old Style" panose="02050604050505020204" pitchFamily="18" charset="0"/>
                <a:ea typeface="宋体" panose="02010600030101010101" pitchFamily="2" charset="-122"/>
              </a:rPr>
              <a:t>(&lt;π/2) </a:t>
            </a:r>
            <a:r>
              <a:rPr kumimoji="1" lang="zh-CN" altLang="en-US" sz="3200">
                <a:solidFill>
                  <a:srgbClr val="0000FF"/>
                </a:solidFill>
                <a:latin typeface="Bookman Old Style" panose="02050604050505020204" pitchFamily="18" charset="0"/>
                <a:ea typeface="宋体" panose="02010600030101010101" pitchFamily="2" charset="-122"/>
              </a:rPr>
              <a:t>见</a:t>
            </a:r>
          </a:p>
          <a:p>
            <a:pPr defTabSz="913737"/>
            <a:r>
              <a:rPr kumimoji="1" lang="zh-CN" altLang="en-US" sz="3200">
                <a:solidFill>
                  <a:srgbClr val="0000FF"/>
                </a:solidFill>
                <a:latin typeface="Bookman Old Style" panose="02050604050505020204" pitchFamily="18" charset="0"/>
                <a:ea typeface="宋体" panose="02010600030101010101" pitchFamily="2" charset="-122"/>
              </a:rPr>
              <a:t>图，而仍要使木轴向前加速且与地面无相对滑动，</a:t>
            </a:r>
          </a:p>
          <a:p>
            <a:pPr defTabSz="913737"/>
            <a:r>
              <a:rPr kumimoji="1" lang="zh-CN" altLang="en-US" sz="3200">
                <a:solidFill>
                  <a:srgbClr val="0000FF"/>
                </a:solidFill>
                <a:latin typeface="Bookman Old Style" panose="02050604050505020204" pitchFamily="18" charset="0"/>
                <a:ea typeface="宋体" panose="02010600030101010101" pitchFamily="2" charset="-122"/>
              </a:rPr>
              <a:t>问</a:t>
            </a:r>
            <a:r>
              <a:rPr kumimoji="1" lang="en-US" altLang="zh-CN" sz="3200" i="1">
                <a:solidFill>
                  <a:srgbClr val="0000FF"/>
                </a:solidFill>
                <a:latin typeface="Bookman Old Style" panose="02050604050505020204" pitchFamily="18" charset="0"/>
                <a:ea typeface="宋体" panose="02010600030101010101" pitchFamily="2" charset="-122"/>
              </a:rPr>
              <a:t>θ</a:t>
            </a:r>
            <a:r>
              <a:rPr kumimoji="1" lang="zh-CN" altLang="en-US" sz="3200">
                <a:solidFill>
                  <a:srgbClr val="0000FF"/>
                </a:solidFill>
                <a:latin typeface="Bookman Old Style" panose="02050604050505020204" pitchFamily="18" charset="0"/>
                <a:ea typeface="宋体" panose="02010600030101010101" pitchFamily="2" charset="-122"/>
              </a:rPr>
              <a:t>最大不能超过多少？</a:t>
            </a:r>
            <a:endParaRPr kumimoji="1" lang="zh-CN" altLang="en-US" sz="3600" b="0">
              <a:solidFill>
                <a:srgbClr val="0000FF"/>
              </a:solidFill>
              <a:latin typeface="Bookman Old Style" panose="02050604050505020204" pitchFamily="18" charset="0"/>
              <a:ea typeface="宋体" panose="02010600030101010101" pitchFamily="2" charset="-122"/>
            </a:endParaRPr>
          </a:p>
        </p:txBody>
      </p:sp>
      <p:grpSp>
        <p:nvGrpSpPr>
          <p:cNvPr id="30" name="Group 397">
            <a:extLst>
              <a:ext uri="{FF2B5EF4-FFF2-40B4-BE49-F238E27FC236}">
                <a16:creationId xmlns:a16="http://schemas.microsoft.com/office/drawing/2014/main" id="{41E88F45-C802-459E-8323-5167F1B16CD7}"/>
              </a:ext>
            </a:extLst>
          </p:cNvPr>
          <p:cNvGrpSpPr>
            <a:grpSpLocks/>
          </p:cNvGrpSpPr>
          <p:nvPr/>
        </p:nvGrpSpPr>
        <p:grpSpPr bwMode="auto">
          <a:xfrm>
            <a:off x="2590800" y="2667000"/>
            <a:ext cx="4114800" cy="2514600"/>
            <a:chOff x="1920" y="1981"/>
            <a:chExt cx="2016" cy="1187"/>
          </a:xfrm>
        </p:grpSpPr>
        <p:sp>
          <p:nvSpPr>
            <p:cNvPr id="31" name="Oval 205">
              <a:extLst>
                <a:ext uri="{FF2B5EF4-FFF2-40B4-BE49-F238E27FC236}">
                  <a16:creationId xmlns:a16="http://schemas.microsoft.com/office/drawing/2014/main" id="{50361E86-87CF-4DB6-B258-C3F8BE65B3E4}"/>
                </a:ext>
              </a:extLst>
            </p:cNvPr>
            <p:cNvSpPr>
              <a:spLocks noChangeArrowheads="1"/>
            </p:cNvSpPr>
            <p:nvPr/>
          </p:nvSpPr>
          <p:spPr bwMode="auto">
            <a:xfrm>
              <a:off x="2310" y="1981"/>
              <a:ext cx="934" cy="908"/>
            </a:xfrm>
            <a:prstGeom prst="ellipse">
              <a:avLst/>
            </a:prstGeom>
            <a:solidFill>
              <a:schemeClr val="accent1">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32" name="Oval 206">
              <a:extLst>
                <a:ext uri="{FF2B5EF4-FFF2-40B4-BE49-F238E27FC236}">
                  <a16:creationId xmlns:a16="http://schemas.microsoft.com/office/drawing/2014/main" id="{3432646B-A47F-48F3-B983-5095A0CBFBBD}"/>
                </a:ext>
              </a:extLst>
            </p:cNvPr>
            <p:cNvSpPr>
              <a:spLocks noChangeArrowheads="1"/>
            </p:cNvSpPr>
            <p:nvPr/>
          </p:nvSpPr>
          <p:spPr bwMode="auto">
            <a:xfrm>
              <a:off x="2544" y="2208"/>
              <a:ext cx="466" cy="454"/>
            </a:xfrm>
            <a:prstGeom prst="ellipse">
              <a:avLst/>
            </a:prstGeom>
            <a:solidFill>
              <a:srgbClr val="FF9900">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3" name="Line 207">
              <a:extLst>
                <a:ext uri="{FF2B5EF4-FFF2-40B4-BE49-F238E27FC236}">
                  <a16:creationId xmlns:a16="http://schemas.microsoft.com/office/drawing/2014/main" id="{2217852B-0733-48B6-A443-259360792191}"/>
                </a:ext>
              </a:extLst>
            </p:cNvPr>
            <p:cNvSpPr>
              <a:spLocks noChangeShapeType="1"/>
            </p:cNvSpPr>
            <p:nvPr/>
          </p:nvSpPr>
          <p:spPr bwMode="auto">
            <a:xfrm flipV="1">
              <a:off x="2855" y="2208"/>
              <a:ext cx="583" cy="45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4" name="Rectangle 246">
              <a:extLst>
                <a:ext uri="{FF2B5EF4-FFF2-40B4-BE49-F238E27FC236}">
                  <a16:creationId xmlns:a16="http://schemas.microsoft.com/office/drawing/2014/main" id="{D4351EAE-B905-43AF-9A5D-8BE1C38CCA96}"/>
                </a:ext>
              </a:extLst>
            </p:cNvPr>
            <p:cNvSpPr>
              <a:spLocks noChangeArrowheads="1"/>
            </p:cNvSpPr>
            <p:nvPr/>
          </p:nvSpPr>
          <p:spPr bwMode="auto">
            <a:xfrm>
              <a:off x="3281" y="2317"/>
              <a:ext cx="1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i="1" dirty="0">
                  <a:solidFill>
                    <a:srgbClr val="FF3300"/>
                  </a:solidFill>
                  <a:latin typeface="Symbol" panose="05050102010706020507" pitchFamily="18" charset="2"/>
                </a:rPr>
                <a:t>q</a:t>
              </a:r>
              <a:endParaRPr lang="en-US" altLang="zh-CN" sz="3200" i="1" dirty="0">
                <a:solidFill>
                  <a:srgbClr val="FF3300"/>
                </a:solidFill>
                <a:latin typeface="Times New Roman" panose="02020603050405020304" pitchFamily="18" charset="0"/>
              </a:endParaRPr>
            </a:p>
          </p:txBody>
        </p:sp>
        <p:sp>
          <p:nvSpPr>
            <p:cNvPr id="35" name="Rectangle 384">
              <a:extLst>
                <a:ext uri="{FF2B5EF4-FFF2-40B4-BE49-F238E27FC236}">
                  <a16:creationId xmlns:a16="http://schemas.microsoft.com/office/drawing/2014/main" id="{0E9C7DB4-1920-4922-81D0-FC7C232B51A2}"/>
                </a:ext>
              </a:extLst>
            </p:cNvPr>
            <p:cNvSpPr>
              <a:spLocks noChangeArrowheads="1"/>
            </p:cNvSpPr>
            <p:nvPr/>
          </p:nvSpPr>
          <p:spPr bwMode="auto">
            <a:xfrm>
              <a:off x="3506" y="2029"/>
              <a:ext cx="13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a:lnSpc>
                  <a:spcPct val="90000"/>
                </a:lnSpc>
              </a:pPr>
              <a:r>
                <a:rPr lang="en-US" altLang="zh-CN" sz="3600" i="1">
                  <a:solidFill>
                    <a:srgbClr val="FF3300"/>
                  </a:solidFill>
                </a:rPr>
                <a:t>F</a:t>
              </a:r>
              <a:endParaRPr lang="en-US" altLang="zh-CN" sz="2400">
                <a:solidFill>
                  <a:srgbClr val="FF3300"/>
                </a:solidFill>
                <a:latin typeface="Times New Roman" panose="02020603050405020304" pitchFamily="18" charset="0"/>
              </a:endParaRPr>
            </a:p>
          </p:txBody>
        </p:sp>
        <p:sp>
          <p:nvSpPr>
            <p:cNvPr id="36" name="Line 387">
              <a:extLst>
                <a:ext uri="{FF2B5EF4-FFF2-40B4-BE49-F238E27FC236}">
                  <a16:creationId xmlns:a16="http://schemas.microsoft.com/office/drawing/2014/main" id="{AC57EC84-B825-4B6A-9EDF-719F6BDD54DB}"/>
                </a:ext>
              </a:extLst>
            </p:cNvPr>
            <p:cNvSpPr>
              <a:spLocks noChangeShapeType="1"/>
            </p:cNvSpPr>
            <p:nvPr/>
          </p:nvSpPr>
          <p:spPr bwMode="auto">
            <a:xfrm>
              <a:off x="2849" y="2653"/>
              <a:ext cx="105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37" name="Arc 388">
              <a:extLst>
                <a:ext uri="{FF2B5EF4-FFF2-40B4-BE49-F238E27FC236}">
                  <a16:creationId xmlns:a16="http://schemas.microsoft.com/office/drawing/2014/main" id="{42A5ADC6-71DF-4CA6-B723-E4DC99C15EEA}"/>
                </a:ext>
              </a:extLst>
            </p:cNvPr>
            <p:cNvSpPr>
              <a:spLocks/>
            </p:cNvSpPr>
            <p:nvPr/>
          </p:nvSpPr>
          <p:spPr bwMode="auto">
            <a:xfrm>
              <a:off x="2801" y="2455"/>
              <a:ext cx="384" cy="199"/>
            </a:xfrm>
            <a:custGeom>
              <a:avLst/>
              <a:gdLst>
                <a:gd name="G0" fmla="+- 0 0 0"/>
                <a:gd name="G1" fmla="+- 11200 0 0"/>
                <a:gd name="G2" fmla="+- 21600 0 0"/>
                <a:gd name="T0" fmla="*/ 18469 w 21600"/>
                <a:gd name="T1" fmla="*/ 0 h 11200"/>
                <a:gd name="T2" fmla="*/ 21600 w 21600"/>
                <a:gd name="T3" fmla="*/ 11200 h 11200"/>
                <a:gd name="T4" fmla="*/ 0 w 21600"/>
                <a:gd name="T5" fmla="*/ 11200 h 11200"/>
              </a:gdLst>
              <a:ahLst/>
              <a:cxnLst>
                <a:cxn ang="0">
                  <a:pos x="T0" y="T1"/>
                </a:cxn>
                <a:cxn ang="0">
                  <a:pos x="T2" y="T3"/>
                </a:cxn>
                <a:cxn ang="0">
                  <a:pos x="T4" y="T5"/>
                </a:cxn>
              </a:cxnLst>
              <a:rect l="0" t="0" r="r" b="b"/>
              <a:pathLst>
                <a:path w="21600" h="11200" fill="none" extrusionOk="0">
                  <a:moveTo>
                    <a:pt x="18469" y="-1"/>
                  </a:moveTo>
                  <a:cubicBezTo>
                    <a:pt x="20517" y="3376"/>
                    <a:pt x="21600" y="7250"/>
                    <a:pt x="21600" y="11200"/>
                  </a:cubicBezTo>
                </a:path>
                <a:path w="21600" h="11200" stroke="0" extrusionOk="0">
                  <a:moveTo>
                    <a:pt x="18469" y="-1"/>
                  </a:moveTo>
                  <a:cubicBezTo>
                    <a:pt x="20517" y="3376"/>
                    <a:pt x="21600" y="7250"/>
                    <a:pt x="21600" y="11200"/>
                  </a:cubicBezTo>
                  <a:lnTo>
                    <a:pt x="0" y="11200"/>
                  </a:lnTo>
                  <a:close/>
                </a:path>
              </a:pathLst>
            </a:custGeom>
            <a:noFill/>
            <a:ln w="28575">
              <a:solidFill>
                <a:srgbClr val="FF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38" name="Rectangle 396" descr="粉色砂纸">
              <a:extLst>
                <a:ext uri="{FF2B5EF4-FFF2-40B4-BE49-F238E27FC236}">
                  <a16:creationId xmlns:a16="http://schemas.microsoft.com/office/drawing/2014/main" id="{DFF83A31-1CD0-46A4-B960-7DD5FB3C6AE5}"/>
                </a:ext>
              </a:extLst>
            </p:cNvPr>
            <p:cNvSpPr>
              <a:spLocks noChangeArrowheads="1"/>
            </p:cNvSpPr>
            <p:nvPr/>
          </p:nvSpPr>
          <p:spPr bwMode="auto">
            <a:xfrm>
              <a:off x="1920" y="2880"/>
              <a:ext cx="2016" cy="288"/>
            </a:xfrm>
            <a:prstGeom prst="rect">
              <a:avLst/>
            </a:prstGeom>
            <a:blipFill dpi="0" rotWithShape="0">
              <a:blip r:embed="rId2"/>
              <a:srcRect/>
              <a:tile tx="0" ty="0" sx="100000" sy="100000" flip="none" algn="tl"/>
            </a:blip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spTree>
    <p:extLst>
      <p:ext uri="{BB962C8B-B14F-4D97-AF65-F5344CB8AC3E}">
        <p14:creationId xmlns:p14="http://schemas.microsoft.com/office/powerpoint/2010/main" val="551991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1707">
                                            <p:txEl>
                                              <p:pRg st="0" end="0"/>
                                            </p:txEl>
                                          </p:spTgt>
                                        </p:tgtEl>
                                        <p:attrNameLst>
                                          <p:attrName>style.visibility</p:attrName>
                                        </p:attrNameLst>
                                      </p:cBhvr>
                                      <p:to>
                                        <p:strVal val="visible"/>
                                      </p:to>
                                    </p:set>
                                    <p:animEffect transition="in" filter="wipe(left)">
                                      <p:cBhvr>
                                        <p:cTn id="7" dur="500"/>
                                        <p:tgtEl>
                                          <p:spTgt spid="141707">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1707">
                                            <p:txEl>
                                              <p:pRg st="1" end="1"/>
                                            </p:txEl>
                                          </p:spTgt>
                                        </p:tgtEl>
                                        <p:attrNameLst>
                                          <p:attrName>style.visibility</p:attrName>
                                        </p:attrNameLst>
                                      </p:cBhvr>
                                      <p:to>
                                        <p:strVal val="visible"/>
                                      </p:to>
                                    </p:set>
                                    <p:animEffect transition="in" filter="wipe(left)">
                                      <p:cBhvr>
                                        <p:cTn id="11" dur="500"/>
                                        <p:tgtEl>
                                          <p:spTgt spid="141707">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1707">
                                            <p:txEl>
                                              <p:pRg st="2" end="2"/>
                                            </p:txEl>
                                          </p:spTgt>
                                        </p:tgtEl>
                                        <p:attrNameLst>
                                          <p:attrName>style.visibility</p:attrName>
                                        </p:attrNameLst>
                                      </p:cBhvr>
                                      <p:to>
                                        <p:strVal val="visible"/>
                                      </p:to>
                                    </p:set>
                                    <p:animEffect transition="in" filter="wipe(left)">
                                      <p:cBhvr>
                                        <p:cTn id="15" dur="500"/>
                                        <p:tgtEl>
                                          <p:spTgt spid="141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07" grpId="0" build="p" autoUpdateAnimBg="0"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486" name="Group 246">
            <a:extLst>
              <a:ext uri="{FF2B5EF4-FFF2-40B4-BE49-F238E27FC236}">
                <a16:creationId xmlns:a16="http://schemas.microsoft.com/office/drawing/2014/main" id="{58A34F0C-DC25-4BB0-A805-BD20A92F5049}"/>
              </a:ext>
            </a:extLst>
          </p:cNvPr>
          <p:cNvGrpSpPr>
            <a:grpSpLocks/>
          </p:cNvGrpSpPr>
          <p:nvPr/>
        </p:nvGrpSpPr>
        <p:grpSpPr bwMode="auto">
          <a:xfrm>
            <a:off x="762400" y="3549648"/>
            <a:ext cx="4704856" cy="1228725"/>
            <a:chOff x="1248" y="2208"/>
            <a:chExt cx="2964" cy="774"/>
          </a:xfrm>
        </p:grpSpPr>
        <p:sp>
          <p:nvSpPr>
            <p:cNvPr id="138487" name="Rectangle 247">
              <a:extLst>
                <a:ext uri="{FF2B5EF4-FFF2-40B4-BE49-F238E27FC236}">
                  <a16:creationId xmlns:a16="http://schemas.microsoft.com/office/drawing/2014/main" id="{FC08385F-5362-48A5-B41A-F5EDE5BA3FDC}"/>
                </a:ext>
              </a:extLst>
            </p:cNvPr>
            <p:cNvSpPr>
              <a:spLocks noChangeArrowheads="1"/>
            </p:cNvSpPr>
            <p:nvPr/>
          </p:nvSpPr>
          <p:spPr bwMode="auto">
            <a:xfrm>
              <a:off x="4032" y="2400"/>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sp>
          <p:nvSpPr>
            <p:cNvPr id="138488" name="Rectangle 248">
              <a:extLst>
                <a:ext uri="{FF2B5EF4-FFF2-40B4-BE49-F238E27FC236}">
                  <a16:creationId xmlns:a16="http://schemas.microsoft.com/office/drawing/2014/main" id="{B6C4581B-BFB5-493C-88E6-976FCA82508C}"/>
                </a:ext>
              </a:extLst>
            </p:cNvPr>
            <p:cNvSpPr>
              <a:spLocks noChangeArrowheads="1"/>
            </p:cNvSpPr>
            <p:nvPr/>
          </p:nvSpPr>
          <p:spPr bwMode="auto">
            <a:xfrm>
              <a:off x="3137" y="2592"/>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38489" name="Text Box 249">
              <a:extLst>
                <a:ext uri="{FF2B5EF4-FFF2-40B4-BE49-F238E27FC236}">
                  <a16:creationId xmlns:a16="http://schemas.microsoft.com/office/drawing/2014/main" id="{E33C03D5-32AF-44AB-94BF-82C401FC6841}"/>
                </a:ext>
              </a:extLst>
            </p:cNvPr>
            <p:cNvSpPr txBox="1">
              <a:spLocks noChangeArrowheads="1"/>
            </p:cNvSpPr>
            <p:nvPr/>
          </p:nvSpPr>
          <p:spPr bwMode="auto">
            <a:xfrm>
              <a:off x="3696" y="2400"/>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3737"/>
              <a:r>
                <a:rPr kumimoji="1" lang="en-US" altLang="zh-CN">
                  <a:solidFill>
                    <a:srgbClr val="0000FF"/>
                  </a:solidFill>
                  <a:latin typeface="Bookman Old Style" panose="02050604050505020204" pitchFamily="18" charset="0"/>
                  <a:ea typeface="宋体" panose="02010600030101010101" pitchFamily="2" charset="-122"/>
                </a:rPr>
                <a:t>≥</a:t>
              </a:r>
            </a:p>
          </p:txBody>
        </p:sp>
        <p:sp>
          <p:nvSpPr>
            <p:cNvPr id="138490" name="Rectangle 250">
              <a:extLst>
                <a:ext uri="{FF2B5EF4-FFF2-40B4-BE49-F238E27FC236}">
                  <a16:creationId xmlns:a16="http://schemas.microsoft.com/office/drawing/2014/main" id="{5DB30A9E-1EF6-4A10-B5CC-BE807BAFDD66}"/>
                </a:ext>
              </a:extLst>
            </p:cNvPr>
            <p:cNvSpPr>
              <a:spLocks noChangeArrowheads="1"/>
            </p:cNvSpPr>
            <p:nvPr/>
          </p:nvSpPr>
          <p:spPr bwMode="auto">
            <a:xfrm>
              <a:off x="2436" y="263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491" name="Rectangle 251">
              <a:extLst>
                <a:ext uri="{FF2B5EF4-FFF2-40B4-BE49-F238E27FC236}">
                  <a16:creationId xmlns:a16="http://schemas.microsoft.com/office/drawing/2014/main" id="{65B93C7F-28B4-473C-8EA0-FDBE4D59370C}"/>
                </a:ext>
              </a:extLst>
            </p:cNvPr>
            <p:cNvSpPr>
              <a:spLocks noChangeArrowheads="1"/>
            </p:cNvSpPr>
            <p:nvPr/>
          </p:nvSpPr>
          <p:spPr bwMode="auto">
            <a:xfrm>
              <a:off x="1536" y="2438"/>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492" name="Line 252">
              <a:extLst>
                <a:ext uri="{FF2B5EF4-FFF2-40B4-BE49-F238E27FC236}">
                  <a16:creationId xmlns:a16="http://schemas.microsoft.com/office/drawing/2014/main" id="{76323FC7-D06B-4423-B95B-CC7541A03111}"/>
                </a:ext>
              </a:extLst>
            </p:cNvPr>
            <p:cNvSpPr>
              <a:spLocks noChangeShapeType="1"/>
            </p:cNvSpPr>
            <p:nvPr/>
          </p:nvSpPr>
          <p:spPr bwMode="auto">
            <a:xfrm>
              <a:off x="3059" y="2400"/>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493" name="Rectangle 253">
              <a:extLst>
                <a:ext uri="{FF2B5EF4-FFF2-40B4-BE49-F238E27FC236}">
                  <a16:creationId xmlns:a16="http://schemas.microsoft.com/office/drawing/2014/main" id="{7FE3BC3D-002C-404B-9CAF-A670AF6D7E93}"/>
                </a:ext>
              </a:extLst>
            </p:cNvPr>
            <p:cNvSpPr>
              <a:spLocks noChangeArrowheads="1"/>
            </p:cNvSpPr>
            <p:nvPr/>
          </p:nvSpPr>
          <p:spPr bwMode="auto">
            <a:xfrm>
              <a:off x="2861" y="2208"/>
              <a:ext cx="1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i="1">
                  <a:solidFill>
                    <a:srgbClr val="0000FF"/>
                  </a:solidFill>
                  <a:latin typeface="Symbol" panose="05050102010706020507" pitchFamily="18" charset="2"/>
                  <a:ea typeface="宋体" panose="02010600030101010101" pitchFamily="2" charset="-122"/>
                </a:rPr>
                <a:t>q</a:t>
              </a:r>
              <a:endParaRPr kumimoji="1" lang="en-US" altLang="zh-CN" sz="3200" b="0" i="1">
                <a:solidFill>
                  <a:srgbClr val="0000FF"/>
                </a:solidFill>
                <a:ea typeface="宋体" panose="02010600030101010101" pitchFamily="2" charset="-122"/>
              </a:endParaRPr>
            </a:p>
          </p:txBody>
        </p:sp>
        <p:sp>
          <p:nvSpPr>
            <p:cNvPr id="138494" name="Rectangle 254">
              <a:extLst>
                <a:ext uri="{FF2B5EF4-FFF2-40B4-BE49-F238E27FC236}">
                  <a16:creationId xmlns:a16="http://schemas.microsoft.com/office/drawing/2014/main" id="{4ADB64AE-76ED-4056-9F69-DA6804EA11F6}"/>
                </a:ext>
              </a:extLst>
            </p:cNvPr>
            <p:cNvSpPr>
              <a:spLocks noChangeArrowheads="1"/>
            </p:cNvSpPr>
            <p:nvPr/>
          </p:nvSpPr>
          <p:spPr bwMode="auto">
            <a:xfrm>
              <a:off x="1792" y="2256"/>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38495" name="Text Box 255">
              <a:extLst>
                <a:ext uri="{FF2B5EF4-FFF2-40B4-BE49-F238E27FC236}">
                  <a16:creationId xmlns:a16="http://schemas.microsoft.com/office/drawing/2014/main" id="{EDB647DF-AA4F-4E3D-A0DE-0040E259FCFB}"/>
                </a:ext>
              </a:extLst>
            </p:cNvPr>
            <p:cNvSpPr txBox="1">
              <a:spLocks noChangeArrowheads="1"/>
            </p:cNvSpPr>
            <p:nvPr/>
          </p:nvSpPr>
          <p:spPr bwMode="auto">
            <a:xfrm>
              <a:off x="2081" y="2592"/>
              <a:ext cx="31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p>
          </p:txBody>
        </p:sp>
        <p:sp>
          <p:nvSpPr>
            <p:cNvPr id="138496" name="Rectangle 256">
              <a:extLst>
                <a:ext uri="{FF2B5EF4-FFF2-40B4-BE49-F238E27FC236}">
                  <a16:creationId xmlns:a16="http://schemas.microsoft.com/office/drawing/2014/main" id="{358B513C-A8A5-4A03-BFBD-8299CE1051C8}"/>
                </a:ext>
              </a:extLst>
            </p:cNvPr>
            <p:cNvSpPr>
              <a:spLocks noChangeArrowheads="1"/>
            </p:cNvSpPr>
            <p:nvPr/>
          </p:nvSpPr>
          <p:spPr bwMode="auto">
            <a:xfrm>
              <a:off x="2608" y="2592"/>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38497" name="Rectangle 257">
              <a:extLst>
                <a:ext uri="{FF2B5EF4-FFF2-40B4-BE49-F238E27FC236}">
                  <a16:creationId xmlns:a16="http://schemas.microsoft.com/office/drawing/2014/main" id="{BDA08CAF-B143-4ACC-A50A-719FA7ADFA5C}"/>
                </a:ext>
              </a:extLst>
            </p:cNvPr>
            <p:cNvSpPr>
              <a:spLocks noChangeArrowheads="1"/>
            </p:cNvSpPr>
            <p:nvPr/>
          </p:nvSpPr>
          <p:spPr bwMode="auto">
            <a:xfrm>
              <a:off x="2321" y="2784"/>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sp>
          <p:nvSpPr>
            <p:cNvPr id="138498" name="Rectangle 258">
              <a:extLst>
                <a:ext uri="{FF2B5EF4-FFF2-40B4-BE49-F238E27FC236}">
                  <a16:creationId xmlns:a16="http://schemas.microsoft.com/office/drawing/2014/main" id="{6338C73F-50F6-45F5-B16C-02B2AAF94781}"/>
                </a:ext>
              </a:extLst>
            </p:cNvPr>
            <p:cNvSpPr>
              <a:spLocks noChangeArrowheads="1"/>
            </p:cNvSpPr>
            <p:nvPr/>
          </p:nvSpPr>
          <p:spPr bwMode="auto">
            <a:xfrm>
              <a:off x="2379" y="2208"/>
              <a:ext cx="46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a:solidFill>
                    <a:srgbClr val="0000FF"/>
                  </a:solidFill>
                  <a:latin typeface="Bookman Old Style" panose="02050604050505020204" pitchFamily="18" charset="0"/>
                  <a:ea typeface="宋体" panose="02010600030101010101" pitchFamily="2" charset="-122"/>
                </a:rPr>
                <a:t>cos</a:t>
              </a:r>
              <a:endParaRPr kumimoji="1" lang="en-US" altLang="zh-CN" sz="2400" b="0">
                <a:solidFill>
                  <a:srgbClr val="0000FF"/>
                </a:solidFill>
                <a:ea typeface="宋体" panose="02010600030101010101" pitchFamily="2" charset="-122"/>
              </a:endParaRPr>
            </a:p>
          </p:txBody>
        </p:sp>
        <p:grpSp>
          <p:nvGrpSpPr>
            <p:cNvPr id="138499" name="Group 259">
              <a:extLst>
                <a:ext uri="{FF2B5EF4-FFF2-40B4-BE49-F238E27FC236}">
                  <a16:creationId xmlns:a16="http://schemas.microsoft.com/office/drawing/2014/main" id="{93AA405E-DFA8-4FFC-8D53-AC514F7D93D9}"/>
                </a:ext>
              </a:extLst>
            </p:cNvPr>
            <p:cNvGrpSpPr>
              <a:grpSpLocks/>
            </p:cNvGrpSpPr>
            <p:nvPr/>
          </p:nvGrpSpPr>
          <p:grpSpPr bwMode="auto">
            <a:xfrm>
              <a:off x="2117" y="2256"/>
              <a:ext cx="312" cy="321"/>
              <a:chOff x="5183" y="269"/>
              <a:chExt cx="268" cy="321"/>
            </a:xfrm>
          </p:grpSpPr>
          <p:sp>
            <p:nvSpPr>
              <p:cNvPr id="138500" name="Rectangle 260">
                <a:extLst>
                  <a:ext uri="{FF2B5EF4-FFF2-40B4-BE49-F238E27FC236}">
                    <a16:creationId xmlns:a16="http://schemas.microsoft.com/office/drawing/2014/main" id="{9F0297B2-2191-46BC-9B3D-840F6B64E833}"/>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501" name="Rectangle 261">
                <a:extLst>
                  <a:ext uri="{FF2B5EF4-FFF2-40B4-BE49-F238E27FC236}">
                    <a16:creationId xmlns:a16="http://schemas.microsoft.com/office/drawing/2014/main" id="{30CC76C6-22EC-4EFD-9134-FBD6CBCFD00C}"/>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sp>
          <p:nvSpPr>
            <p:cNvPr id="138502" name="Rectangle 262">
              <a:extLst>
                <a:ext uri="{FF2B5EF4-FFF2-40B4-BE49-F238E27FC236}">
                  <a16:creationId xmlns:a16="http://schemas.microsoft.com/office/drawing/2014/main" id="{1C947A4F-4519-47F4-8C2B-50848E4D7AAB}"/>
                </a:ext>
              </a:extLst>
            </p:cNvPr>
            <p:cNvSpPr>
              <a:spLocks noChangeArrowheads="1"/>
            </p:cNvSpPr>
            <p:nvPr/>
          </p:nvSpPr>
          <p:spPr bwMode="auto">
            <a:xfrm>
              <a:off x="3120" y="2784"/>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503" name="Rectangle 263">
              <a:extLst>
                <a:ext uri="{FF2B5EF4-FFF2-40B4-BE49-F238E27FC236}">
                  <a16:creationId xmlns:a16="http://schemas.microsoft.com/office/drawing/2014/main" id="{F34BBE84-EDC8-4F5F-80D5-E71DC630043B}"/>
                </a:ext>
              </a:extLst>
            </p:cNvPr>
            <p:cNvSpPr>
              <a:spLocks noChangeArrowheads="1"/>
            </p:cNvSpPr>
            <p:nvPr/>
          </p:nvSpPr>
          <p:spPr bwMode="auto">
            <a:xfrm>
              <a:off x="2895" y="2617"/>
              <a:ext cx="20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nvGrpSpPr>
            <p:cNvPr id="138504" name="Group 264">
              <a:extLst>
                <a:ext uri="{FF2B5EF4-FFF2-40B4-BE49-F238E27FC236}">
                  <a16:creationId xmlns:a16="http://schemas.microsoft.com/office/drawing/2014/main" id="{671B9FD8-F167-474B-9E1E-B5CF85A506B6}"/>
                </a:ext>
              </a:extLst>
            </p:cNvPr>
            <p:cNvGrpSpPr>
              <a:grpSpLocks/>
            </p:cNvGrpSpPr>
            <p:nvPr/>
          </p:nvGrpSpPr>
          <p:grpSpPr bwMode="auto">
            <a:xfrm>
              <a:off x="3269" y="2256"/>
              <a:ext cx="312" cy="321"/>
              <a:chOff x="5183" y="269"/>
              <a:chExt cx="268" cy="321"/>
            </a:xfrm>
          </p:grpSpPr>
          <p:sp>
            <p:nvSpPr>
              <p:cNvPr id="138505" name="Rectangle 265">
                <a:extLst>
                  <a:ext uri="{FF2B5EF4-FFF2-40B4-BE49-F238E27FC236}">
                    <a16:creationId xmlns:a16="http://schemas.microsoft.com/office/drawing/2014/main" id="{D43303E8-20EE-4E2A-9212-6D8B810E698F}"/>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38506" name="Rectangle 266">
                <a:extLst>
                  <a:ext uri="{FF2B5EF4-FFF2-40B4-BE49-F238E27FC236}">
                    <a16:creationId xmlns:a16="http://schemas.microsoft.com/office/drawing/2014/main" id="{37B4048B-E688-4995-BE14-32B7920E3239}"/>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sp>
          <p:nvSpPr>
            <p:cNvPr id="138507" name="Rectangle 267">
              <a:extLst>
                <a:ext uri="{FF2B5EF4-FFF2-40B4-BE49-F238E27FC236}">
                  <a16:creationId xmlns:a16="http://schemas.microsoft.com/office/drawing/2014/main" id="{6FF0569B-D4BD-475C-8440-B36C5B50DEB6}"/>
                </a:ext>
              </a:extLst>
            </p:cNvPr>
            <p:cNvSpPr>
              <a:spLocks noChangeArrowheads="1"/>
            </p:cNvSpPr>
            <p:nvPr/>
          </p:nvSpPr>
          <p:spPr bwMode="auto">
            <a:xfrm>
              <a:off x="1248" y="2352"/>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grpSp>
          <p:nvGrpSpPr>
            <p:cNvPr id="138508" name="Group 268">
              <a:extLst>
                <a:ext uri="{FF2B5EF4-FFF2-40B4-BE49-F238E27FC236}">
                  <a16:creationId xmlns:a16="http://schemas.microsoft.com/office/drawing/2014/main" id="{ACAD421B-68D3-414C-8D9E-28C92B3A9D66}"/>
                </a:ext>
              </a:extLst>
            </p:cNvPr>
            <p:cNvGrpSpPr>
              <a:grpSpLocks/>
            </p:cNvGrpSpPr>
            <p:nvPr/>
          </p:nvGrpSpPr>
          <p:grpSpPr bwMode="auto">
            <a:xfrm>
              <a:off x="2024" y="2208"/>
              <a:ext cx="1641" cy="349"/>
              <a:chOff x="3040" y="1440"/>
              <a:chExt cx="186" cy="349"/>
            </a:xfrm>
          </p:grpSpPr>
          <p:sp>
            <p:nvSpPr>
              <p:cNvPr id="138509" name="Rectangle 269">
                <a:extLst>
                  <a:ext uri="{FF2B5EF4-FFF2-40B4-BE49-F238E27FC236}">
                    <a16:creationId xmlns:a16="http://schemas.microsoft.com/office/drawing/2014/main" id="{37E19B95-5CE7-4256-8849-E3D63332D775}"/>
                  </a:ext>
                </a:extLst>
              </p:cNvPr>
              <p:cNvSpPr>
                <a:spLocks noChangeArrowheads="1"/>
              </p:cNvSpPr>
              <p:nvPr/>
            </p:nvSpPr>
            <p:spPr bwMode="auto">
              <a:xfrm>
                <a:off x="3040" y="1440"/>
                <a:ext cx="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510" name="Rectangle 270">
                <a:extLst>
                  <a:ext uri="{FF2B5EF4-FFF2-40B4-BE49-F238E27FC236}">
                    <a16:creationId xmlns:a16="http://schemas.microsoft.com/office/drawing/2014/main" id="{70BD8F5F-EB5C-4EAB-968E-4B0C3A1FE0F4}"/>
                  </a:ext>
                </a:extLst>
              </p:cNvPr>
              <p:cNvSpPr>
                <a:spLocks noChangeArrowheads="1"/>
              </p:cNvSpPr>
              <p:nvPr/>
            </p:nvSpPr>
            <p:spPr bwMode="auto">
              <a:xfrm>
                <a:off x="3216" y="1440"/>
                <a:ext cx="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grpSp>
        <p:sp>
          <p:nvSpPr>
            <p:cNvPr id="138511" name="Line 271">
              <a:extLst>
                <a:ext uri="{FF2B5EF4-FFF2-40B4-BE49-F238E27FC236}">
                  <a16:creationId xmlns:a16="http://schemas.microsoft.com/office/drawing/2014/main" id="{A620DB44-BC0D-4146-B1CB-BECC7FB59BFF}"/>
                </a:ext>
              </a:extLst>
            </p:cNvPr>
            <p:cNvSpPr>
              <a:spLocks noChangeShapeType="1"/>
            </p:cNvSpPr>
            <p:nvPr/>
          </p:nvSpPr>
          <p:spPr bwMode="auto">
            <a:xfrm>
              <a:off x="1793" y="2592"/>
              <a:ext cx="1872" cy="1"/>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grpSp>
        <p:nvGrpSpPr>
          <p:cNvPr id="138512" name="Group 272">
            <a:extLst>
              <a:ext uri="{FF2B5EF4-FFF2-40B4-BE49-F238E27FC236}">
                <a16:creationId xmlns:a16="http://schemas.microsoft.com/office/drawing/2014/main" id="{4CEE835E-B0A9-40B2-A9B7-6A24A11430B1}"/>
              </a:ext>
            </a:extLst>
          </p:cNvPr>
          <p:cNvGrpSpPr>
            <a:grpSpLocks/>
          </p:cNvGrpSpPr>
          <p:nvPr/>
        </p:nvGrpSpPr>
        <p:grpSpPr bwMode="auto">
          <a:xfrm>
            <a:off x="943361" y="4921256"/>
            <a:ext cx="3096887" cy="614364"/>
            <a:chOff x="629" y="2986"/>
            <a:chExt cx="1951" cy="387"/>
          </a:xfrm>
        </p:grpSpPr>
        <p:sp>
          <p:nvSpPr>
            <p:cNvPr id="138513" name="Rectangle 273">
              <a:extLst>
                <a:ext uri="{FF2B5EF4-FFF2-40B4-BE49-F238E27FC236}">
                  <a16:creationId xmlns:a16="http://schemas.microsoft.com/office/drawing/2014/main" id="{BFE5FA39-7BA1-4620-BD67-B9D799A8A6D4}"/>
                </a:ext>
              </a:extLst>
            </p:cNvPr>
            <p:cNvSpPr>
              <a:spLocks noChangeArrowheads="1"/>
            </p:cNvSpPr>
            <p:nvPr/>
          </p:nvSpPr>
          <p:spPr bwMode="auto">
            <a:xfrm>
              <a:off x="2400" y="3024"/>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sp>
          <p:nvSpPr>
            <p:cNvPr id="138514" name="Text Box 274">
              <a:extLst>
                <a:ext uri="{FF2B5EF4-FFF2-40B4-BE49-F238E27FC236}">
                  <a16:creationId xmlns:a16="http://schemas.microsoft.com/office/drawing/2014/main" id="{93C85215-28BE-4F50-9DB6-C02C6A9FB078}"/>
                </a:ext>
              </a:extLst>
            </p:cNvPr>
            <p:cNvSpPr txBox="1">
              <a:spLocks noChangeArrowheads="1"/>
            </p:cNvSpPr>
            <p:nvPr/>
          </p:nvSpPr>
          <p:spPr bwMode="auto">
            <a:xfrm>
              <a:off x="2064" y="3024"/>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3737"/>
              <a:r>
                <a:rPr kumimoji="1" lang="en-US" altLang="zh-CN">
                  <a:solidFill>
                    <a:srgbClr val="0000FF"/>
                  </a:solidFill>
                  <a:latin typeface="Bookman Old Style" panose="02050604050505020204" pitchFamily="18" charset="0"/>
                  <a:ea typeface="宋体" panose="02010600030101010101" pitchFamily="2" charset="-122"/>
                </a:rPr>
                <a:t>≥</a:t>
              </a:r>
            </a:p>
          </p:txBody>
        </p:sp>
        <p:sp>
          <p:nvSpPr>
            <p:cNvPr id="138515" name="Line 275">
              <a:extLst>
                <a:ext uri="{FF2B5EF4-FFF2-40B4-BE49-F238E27FC236}">
                  <a16:creationId xmlns:a16="http://schemas.microsoft.com/office/drawing/2014/main" id="{86CB6702-8BF5-4E44-9BC7-EFE8BBF0783B}"/>
                </a:ext>
              </a:extLst>
            </p:cNvPr>
            <p:cNvSpPr>
              <a:spLocks noChangeShapeType="1"/>
            </p:cNvSpPr>
            <p:nvPr/>
          </p:nvSpPr>
          <p:spPr bwMode="auto">
            <a:xfrm>
              <a:off x="1571" y="3178"/>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516" name="Rectangle 276">
              <a:extLst>
                <a:ext uri="{FF2B5EF4-FFF2-40B4-BE49-F238E27FC236}">
                  <a16:creationId xmlns:a16="http://schemas.microsoft.com/office/drawing/2014/main" id="{4E70E283-7660-45EA-813F-A36B60CBDBB2}"/>
                </a:ext>
              </a:extLst>
            </p:cNvPr>
            <p:cNvSpPr>
              <a:spLocks noChangeArrowheads="1"/>
            </p:cNvSpPr>
            <p:nvPr/>
          </p:nvSpPr>
          <p:spPr bwMode="auto">
            <a:xfrm>
              <a:off x="1373" y="2986"/>
              <a:ext cx="1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i="1">
                  <a:solidFill>
                    <a:srgbClr val="0000FF"/>
                  </a:solidFill>
                  <a:latin typeface="Symbol" panose="05050102010706020507" pitchFamily="18" charset="2"/>
                  <a:ea typeface="宋体" panose="02010600030101010101" pitchFamily="2" charset="-122"/>
                </a:rPr>
                <a:t>q</a:t>
              </a:r>
              <a:endParaRPr kumimoji="1" lang="en-US" altLang="zh-CN" sz="3200" b="0" i="1">
                <a:solidFill>
                  <a:srgbClr val="0000FF"/>
                </a:solidFill>
                <a:ea typeface="宋体" panose="02010600030101010101" pitchFamily="2" charset="-122"/>
              </a:endParaRPr>
            </a:p>
          </p:txBody>
        </p:sp>
        <p:sp>
          <p:nvSpPr>
            <p:cNvPr id="138517" name="Rectangle 277">
              <a:extLst>
                <a:ext uri="{FF2B5EF4-FFF2-40B4-BE49-F238E27FC236}">
                  <a16:creationId xmlns:a16="http://schemas.microsoft.com/office/drawing/2014/main" id="{6A97F6A5-60E2-4BC6-A683-A14B253C8DC5}"/>
                </a:ext>
              </a:extLst>
            </p:cNvPr>
            <p:cNvSpPr>
              <a:spLocks noChangeArrowheads="1"/>
            </p:cNvSpPr>
            <p:nvPr/>
          </p:nvSpPr>
          <p:spPr bwMode="auto">
            <a:xfrm>
              <a:off x="891" y="2986"/>
              <a:ext cx="46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a:solidFill>
                    <a:srgbClr val="0000FF"/>
                  </a:solidFill>
                  <a:latin typeface="Bookman Old Style" panose="02050604050505020204" pitchFamily="18" charset="0"/>
                  <a:ea typeface="宋体" panose="02010600030101010101" pitchFamily="2" charset="-122"/>
                </a:rPr>
                <a:t>cos</a:t>
              </a:r>
              <a:endParaRPr kumimoji="1" lang="en-US" altLang="zh-CN" sz="2400" b="0">
                <a:solidFill>
                  <a:srgbClr val="0000FF"/>
                </a:solidFill>
                <a:ea typeface="宋体" panose="02010600030101010101" pitchFamily="2" charset="-122"/>
              </a:endParaRPr>
            </a:p>
          </p:txBody>
        </p:sp>
        <p:grpSp>
          <p:nvGrpSpPr>
            <p:cNvPr id="138518" name="Group 278">
              <a:extLst>
                <a:ext uri="{FF2B5EF4-FFF2-40B4-BE49-F238E27FC236}">
                  <a16:creationId xmlns:a16="http://schemas.microsoft.com/office/drawing/2014/main" id="{08445764-6BD4-4D9B-AEB8-5FCFC968A469}"/>
                </a:ext>
              </a:extLst>
            </p:cNvPr>
            <p:cNvGrpSpPr>
              <a:grpSpLocks/>
            </p:cNvGrpSpPr>
            <p:nvPr/>
          </p:nvGrpSpPr>
          <p:grpSpPr bwMode="auto">
            <a:xfrm>
              <a:off x="629" y="3034"/>
              <a:ext cx="312" cy="321"/>
              <a:chOff x="5183" y="269"/>
              <a:chExt cx="268" cy="321"/>
            </a:xfrm>
          </p:grpSpPr>
          <p:sp>
            <p:nvSpPr>
              <p:cNvPr id="138519" name="Rectangle 279">
                <a:extLst>
                  <a:ext uri="{FF2B5EF4-FFF2-40B4-BE49-F238E27FC236}">
                    <a16:creationId xmlns:a16="http://schemas.microsoft.com/office/drawing/2014/main" id="{036F5A78-2F5A-4EDA-BB95-7517E20CC70C}"/>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520" name="Rectangle 280">
                <a:extLst>
                  <a:ext uri="{FF2B5EF4-FFF2-40B4-BE49-F238E27FC236}">
                    <a16:creationId xmlns:a16="http://schemas.microsoft.com/office/drawing/2014/main" id="{38C3E594-B83F-4DF0-8A8D-A8078F3AAC59}"/>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grpSp>
          <p:nvGrpSpPr>
            <p:cNvPr id="138521" name="Group 281">
              <a:extLst>
                <a:ext uri="{FF2B5EF4-FFF2-40B4-BE49-F238E27FC236}">
                  <a16:creationId xmlns:a16="http://schemas.microsoft.com/office/drawing/2014/main" id="{DD5579CE-B7B7-4D0B-A198-AD6640BAD207}"/>
                </a:ext>
              </a:extLst>
            </p:cNvPr>
            <p:cNvGrpSpPr>
              <a:grpSpLocks/>
            </p:cNvGrpSpPr>
            <p:nvPr/>
          </p:nvGrpSpPr>
          <p:grpSpPr bwMode="auto">
            <a:xfrm>
              <a:off x="1781" y="3034"/>
              <a:ext cx="312" cy="321"/>
              <a:chOff x="5183" y="269"/>
              <a:chExt cx="268" cy="321"/>
            </a:xfrm>
          </p:grpSpPr>
          <p:sp>
            <p:nvSpPr>
              <p:cNvPr id="138522" name="Rectangle 282">
                <a:extLst>
                  <a:ext uri="{FF2B5EF4-FFF2-40B4-BE49-F238E27FC236}">
                    <a16:creationId xmlns:a16="http://schemas.microsoft.com/office/drawing/2014/main" id="{8775FAFC-C008-4BC7-A4E2-C1BCF7FF8A07}"/>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38523" name="Rectangle 283">
                <a:extLst>
                  <a:ext uri="{FF2B5EF4-FFF2-40B4-BE49-F238E27FC236}">
                    <a16:creationId xmlns:a16="http://schemas.microsoft.com/office/drawing/2014/main" id="{7E8EEDBE-595A-43E4-B449-C32F0277EA64}"/>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grpSp>
      <p:grpSp>
        <p:nvGrpSpPr>
          <p:cNvPr id="138524" name="Group 284">
            <a:extLst>
              <a:ext uri="{FF2B5EF4-FFF2-40B4-BE49-F238E27FC236}">
                <a16:creationId xmlns:a16="http://schemas.microsoft.com/office/drawing/2014/main" id="{3312494C-DE94-42AB-BFEA-686EA9A09F79}"/>
              </a:ext>
            </a:extLst>
          </p:cNvPr>
          <p:cNvGrpSpPr>
            <a:grpSpLocks/>
          </p:cNvGrpSpPr>
          <p:nvPr/>
        </p:nvGrpSpPr>
        <p:grpSpPr bwMode="auto">
          <a:xfrm>
            <a:off x="987807" y="5607055"/>
            <a:ext cx="4719143" cy="1179512"/>
            <a:chOff x="1486" y="3360"/>
            <a:chExt cx="2973" cy="743"/>
          </a:xfrm>
        </p:grpSpPr>
        <p:sp>
          <p:nvSpPr>
            <p:cNvPr id="138525" name="Rectangle 285">
              <a:extLst>
                <a:ext uri="{FF2B5EF4-FFF2-40B4-BE49-F238E27FC236}">
                  <a16:creationId xmlns:a16="http://schemas.microsoft.com/office/drawing/2014/main" id="{72206790-AAF5-4068-B8E8-4A9F30BD9D09}"/>
                </a:ext>
              </a:extLst>
            </p:cNvPr>
            <p:cNvSpPr>
              <a:spLocks noChangeArrowheads="1"/>
            </p:cNvSpPr>
            <p:nvPr/>
          </p:nvSpPr>
          <p:spPr bwMode="auto">
            <a:xfrm>
              <a:off x="3696" y="359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526" name="Rectangle 286">
              <a:extLst>
                <a:ext uri="{FF2B5EF4-FFF2-40B4-BE49-F238E27FC236}">
                  <a16:creationId xmlns:a16="http://schemas.microsoft.com/office/drawing/2014/main" id="{428E1908-5B74-4256-A19B-8AB30FF3E667}"/>
                </a:ext>
              </a:extLst>
            </p:cNvPr>
            <p:cNvSpPr>
              <a:spLocks noChangeArrowheads="1"/>
            </p:cNvSpPr>
            <p:nvPr/>
          </p:nvSpPr>
          <p:spPr bwMode="auto">
            <a:xfrm>
              <a:off x="1968" y="3552"/>
              <a:ext cx="1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i="1">
                  <a:solidFill>
                    <a:srgbClr val="0000FF"/>
                  </a:solidFill>
                  <a:latin typeface="Symbol" panose="05050102010706020507" pitchFamily="18" charset="2"/>
                  <a:ea typeface="宋体" panose="02010600030101010101" pitchFamily="2" charset="-122"/>
                </a:rPr>
                <a:t>q</a:t>
              </a:r>
              <a:endParaRPr kumimoji="1" lang="en-US" altLang="zh-CN" sz="3200" b="0" i="1">
                <a:solidFill>
                  <a:srgbClr val="0000FF"/>
                </a:solidFill>
                <a:ea typeface="宋体" panose="02010600030101010101" pitchFamily="2" charset="-122"/>
              </a:endParaRPr>
            </a:p>
          </p:txBody>
        </p:sp>
        <p:sp>
          <p:nvSpPr>
            <p:cNvPr id="138527" name="Rectangle 287">
              <a:extLst>
                <a:ext uri="{FF2B5EF4-FFF2-40B4-BE49-F238E27FC236}">
                  <a16:creationId xmlns:a16="http://schemas.microsoft.com/office/drawing/2014/main" id="{3109B4D5-6AC9-4A35-9C26-7E927EADB8E8}"/>
                </a:ext>
              </a:extLst>
            </p:cNvPr>
            <p:cNvSpPr>
              <a:spLocks noChangeArrowheads="1"/>
            </p:cNvSpPr>
            <p:nvPr/>
          </p:nvSpPr>
          <p:spPr bwMode="auto">
            <a:xfrm>
              <a:off x="1486" y="3552"/>
              <a:ext cx="46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a:solidFill>
                    <a:srgbClr val="0000FF"/>
                  </a:solidFill>
                  <a:latin typeface="Bookman Old Style" panose="02050604050505020204" pitchFamily="18" charset="0"/>
                  <a:ea typeface="宋体" panose="02010600030101010101" pitchFamily="2" charset="-122"/>
                </a:rPr>
                <a:t>cos</a:t>
              </a:r>
              <a:endParaRPr kumimoji="1" lang="en-US" altLang="zh-CN" sz="2400" b="0">
                <a:solidFill>
                  <a:srgbClr val="0000FF"/>
                </a:solidFill>
                <a:ea typeface="宋体" panose="02010600030101010101" pitchFamily="2" charset="-122"/>
              </a:endParaRPr>
            </a:p>
          </p:txBody>
        </p:sp>
        <p:sp>
          <p:nvSpPr>
            <p:cNvPr id="138528" name="Text Box 288">
              <a:extLst>
                <a:ext uri="{FF2B5EF4-FFF2-40B4-BE49-F238E27FC236}">
                  <a16:creationId xmlns:a16="http://schemas.microsoft.com/office/drawing/2014/main" id="{D8F40564-F9B0-447A-A611-D94084CD79EF}"/>
                </a:ext>
              </a:extLst>
            </p:cNvPr>
            <p:cNvSpPr txBox="1">
              <a:spLocks noChangeArrowheads="1"/>
            </p:cNvSpPr>
            <p:nvPr/>
          </p:nvSpPr>
          <p:spPr bwMode="auto">
            <a:xfrm>
              <a:off x="2160" y="3600"/>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3737"/>
              <a:r>
                <a:rPr kumimoji="1" lang="en-US" altLang="zh-CN">
                  <a:solidFill>
                    <a:srgbClr val="0000FF"/>
                  </a:solidFill>
                  <a:latin typeface="Bookman Old Style" panose="02050604050505020204" pitchFamily="18" charset="0"/>
                  <a:ea typeface="宋体" panose="02010600030101010101" pitchFamily="2" charset="-122"/>
                </a:rPr>
                <a:t>≥</a:t>
              </a:r>
            </a:p>
          </p:txBody>
        </p:sp>
        <p:grpSp>
          <p:nvGrpSpPr>
            <p:cNvPr id="138529" name="Group 289">
              <a:extLst>
                <a:ext uri="{FF2B5EF4-FFF2-40B4-BE49-F238E27FC236}">
                  <a16:creationId xmlns:a16="http://schemas.microsoft.com/office/drawing/2014/main" id="{5BD13C76-5364-4483-9704-B7046E0C7CAA}"/>
                </a:ext>
              </a:extLst>
            </p:cNvPr>
            <p:cNvGrpSpPr>
              <a:grpSpLocks/>
            </p:cNvGrpSpPr>
            <p:nvPr/>
          </p:nvGrpSpPr>
          <p:grpSpPr bwMode="auto">
            <a:xfrm>
              <a:off x="2562" y="3744"/>
              <a:ext cx="312" cy="321"/>
              <a:chOff x="5183" y="269"/>
              <a:chExt cx="268" cy="321"/>
            </a:xfrm>
          </p:grpSpPr>
          <p:sp>
            <p:nvSpPr>
              <p:cNvPr id="138530" name="Rectangle 290">
                <a:extLst>
                  <a:ext uri="{FF2B5EF4-FFF2-40B4-BE49-F238E27FC236}">
                    <a16:creationId xmlns:a16="http://schemas.microsoft.com/office/drawing/2014/main" id="{A1280998-7CC4-4522-B4BA-F67046E3530A}"/>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531" name="Rectangle 291">
                <a:extLst>
                  <a:ext uri="{FF2B5EF4-FFF2-40B4-BE49-F238E27FC236}">
                    <a16:creationId xmlns:a16="http://schemas.microsoft.com/office/drawing/2014/main" id="{6BF3BE1F-D73E-4956-B573-604D908E4078}"/>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grpSp>
          <p:nvGrpSpPr>
            <p:cNvPr id="138532" name="Group 292">
              <a:extLst>
                <a:ext uri="{FF2B5EF4-FFF2-40B4-BE49-F238E27FC236}">
                  <a16:creationId xmlns:a16="http://schemas.microsoft.com/office/drawing/2014/main" id="{15BFC48C-E15B-454E-AACE-6980CBDC399B}"/>
                </a:ext>
              </a:extLst>
            </p:cNvPr>
            <p:cNvGrpSpPr>
              <a:grpSpLocks/>
            </p:cNvGrpSpPr>
            <p:nvPr/>
          </p:nvGrpSpPr>
          <p:grpSpPr bwMode="auto">
            <a:xfrm>
              <a:off x="2514" y="3408"/>
              <a:ext cx="312" cy="321"/>
              <a:chOff x="5183" y="269"/>
              <a:chExt cx="268" cy="321"/>
            </a:xfrm>
          </p:grpSpPr>
          <p:sp>
            <p:nvSpPr>
              <p:cNvPr id="138533" name="Rectangle 293">
                <a:extLst>
                  <a:ext uri="{FF2B5EF4-FFF2-40B4-BE49-F238E27FC236}">
                    <a16:creationId xmlns:a16="http://schemas.microsoft.com/office/drawing/2014/main" id="{A989A1C9-C1FD-48DA-BD9E-14F8954AA2AE}"/>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38534" name="Rectangle 294">
                <a:extLst>
                  <a:ext uri="{FF2B5EF4-FFF2-40B4-BE49-F238E27FC236}">
                    <a16:creationId xmlns:a16="http://schemas.microsoft.com/office/drawing/2014/main" id="{135C9962-CB88-4477-B23B-B5DB5575EB17}"/>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sp>
          <p:nvSpPr>
            <p:cNvPr id="138535" name="Line 295">
              <a:extLst>
                <a:ext uri="{FF2B5EF4-FFF2-40B4-BE49-F238E27FC236}">
                  <a16:creationId xmlns:a16="http://schemas.microsoft.com/office/drawing/2014/main" id="{14823326-477A-4365-83E4-BFCEDA33C0FB}"/>
                </a:ext>
              </a:extLst>
            </p:cNvPr>
            <p:cNvSpPr>
              <a:spLocks noChangeShapeType="1"/>
            </p:cNvSpPr>
            <p:nvPr/>
          </p:nvSpPr>
          <p:spPr bwMode="auto">
            <a:xfrm>
              <a:off x="2496" y="3744"/>
              <a:ext cx="336"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536" name="Text Box 296">
              <a:extLst>
                <a:ext uri="{FF2B5EF4-FFF2-40B4-BE49-F238E27FC236}">
                  <a16:creationId xmlns:a16="http://schemas.microsoft.com/office/drawing/2014/main" id="{BF9A7285-7751-46A3-B24D-23C491043F58}"/>
                </a:ext>
              </a:extLst>
            </p:cNvPr>
            <p:cNvSpPr txBox="1">
              <a:spLocks noChangeArrowheads="1"/>
            </p:cNvSpPr>
            <p:nvPr/>
          </p:nvSpPr>
          <p:spPr bwMode="auto">
            <a:xfrm>
              <a:off x="2828" y="3600"/>
              <a:ext cx="2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3737"/>
              <a:r>
                <a:rPr kumimoji="1" lang="en-US" altLang="zh-CN">
                  <a:solidFill>
                    <a:srgbClr val="0000FF"/>
                  </a:solidFill>
                  <a:latin typeface="Bookman Old Style" panose="02050604050505020204" pitchFamily="18" charset="0"/>
                  <a:ea typeface="宋体" panose="02010600030101010101" pitchFamily="2" charset="-122"/>
                </a:rPr>
                <a:t>≥</a:t>
              </a:r>
            </a:p>
          </p:txBody>
        </p:sp>
        <p:sp>
          <p:nvSpPr>
            <p:cNvPr id="138537" name="Text Box 297">
              <a:extLst>
                <a:ext uri="{FF2B5EF4-FFF2-40B4-BE49-F238E27FC236}">
                  <a16:creationId xmlns:a16="http://schemas.microsoft.com/office/drawing/2014/main" id="{F47E0DBD-8D80-4821-9936-91544588130F}"/>
                </a:ext>
              </a:extLst>
            </p:cNvPr>
            <p:cNvSpPr txBox="1">
              <a:spLocks noChangeArrowheads="1"/>
            </p:cNvSpPr>
            <p:nvPr/>
          </p:nvSpPr>
          <p:spPr bwMode="auto">
            <a:xfrm>
              <a:off x="3168" y="3360"/>
              <a:ext cx="5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0.4</a:t>
              </a:r>
            </a:p>
          </p:txBody>
        </p:sp>
        <p:sp>
          <p:nvSpPr>
            <p:cNvPr id="138538" name="Text Box 298">
              <a:extLst>
                <a:ext uri="{FF2B5EF4-FFF2-40B4-BE49-F238E27FC236}">
                  <a16:creationId xmlns:a16="http://schemas.microsoft.com/office/drawing/2014/main" id="{BE9494D3-05AE-4896-B1E7-F63E287B8A3F}"/>
                </a:ext>
              </a:extLst>
            </p:cNvPr>
            <p:cNvSpPr txBox="1">
              <a:spLocks noChangeArrowheads="1"/>
            </p:cNvSpPr>
            <p:nvPr/>
          </p:nvSpPr>
          <p:spPr bwMode="auto">
            <a:xfrm>
              <a:off x="3888" y="3532"/>
              <a:ext cx="5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0.4</a:t>
              </a:r>
            </a:p>
          </p:txBody>
        </p:sp>
        <p:sp>
          <p:nvSpPr>
            <p:cNvPr id="138539" name="Line 299">
              <a:extLst>
                <a:ext uri="{FF2B5EF4-FFF2-40B4-BE49-F238E27FC236}">
                  <a16:creationId xmlns:a16="http://schemas.microsoft.com/office/drawing/2014/main" id="{0BA17375-B8B1-47DD-A2C4-98E7D221A3A1}"/>
                </a:ext>
              </a:extLst>
            </p:cNvPr>
            <p:cNvSpPr>
              <a:spLocks noChangeShapeType="1"/>
            </p:cNvSpPr>
            <p:nvPr/>
          </p:nvSpPr>
          <p:spPr bwMode="auto">
            <a:xfrm>
              <a:off x="3216" y="3744"/>
              <a:ext cx="43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540" name="Text Box 300">
              <a:extLst>
                <a:ext uri="{FF2B5EF4-FFF2-40B4-BE49-F238E27FC236}">
                  <a16:creationId xmlns:a16="http://schemas.microsoft.com/office/drawing/2014/main" id="{4487464E-520E-472B-ADED-2D373711C88F}"/>
                </a:ext>
              </a:extLst>
            </p:cNvPr>
            <p:cNvSpPr txBox="1">
              <a:spLocks noChangeArrowheads="1"/>
            </p:cNvSpPr>
            <p:nvPr/>
          </p:nvSpPr>
          <p:spPr bwMode="auto">
            <a:xfrm>
              <a:off x="3305" y="3696"/>
              <a:ext cx="297"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1</a:t>
              </a:r>
            </a:p>
          </p:txBody>
        </p:sp>
      </p:grpSp>
      <p:sp>
        <p:nvSpPr>
          <p:cNvPr id="138542" name="Text Box 302">
            <a:extLst>
              <a:ext uri="{FF2B5EF4-FFF2-40B4-BE49-F238E27FC236}">
                <a16:creationId xmlns:a16="http://schemas.microsoft.com/office/drawing/2014/main" id="{0DEC858E-EBB5-4D28-924E-479DB6C1A6C5}"/>
              </a:ext>
            </a:extLst>
          </p:cNvPr>
          <p:cNvSpPr txBox="1">
            <a:spLocks noChangeArrowheads="1"/>
          </p:cNvSpPr>
          <p:nvPr/>
        </p:nvSpPr>
        <p:spPr bwMode="auto">
          <a:xfrm>
            <a:off x="480" y="6"/>
            <a:ext cx="3977152" cy="637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894" tIns="41446" rIns="82894" bIns="41446">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(5)</a:t>
            </a:r>
            <a:r>
              <a:rPr kumimoji="1" lang="zh-CN" altLang="en-US" sz="3600">
                <a:solidFill>
                  <a:srgbClr val="0000FF"/>
                </a:solidFill>
                <a:latin typeface="Bookman Old Style" panose="02050604050505020204" pitchFamily="18" charset="0"/>
                <a:ea typeface="宋体" panose="02010600030101010101" pitchFamily="2" charset="-122"/>
              </a:rPr>
              <a:t>设轮子向右运动</a:t>
            </a:r>
            <a:endParaRPr kumimoji="1" lang="zh-CN" altLang="en-US" sz="3600" b="0">
              <a:solidFill>
                <a:srgbClr val="0000FF"/>
              </a:solidFill>
              <a:latin typeface="Bookman Old Style" panose="02050604050505020204" pitchFamily="18" charset="0"/>
              <a:ea typeface="宋体" panose="02010600030101010101" pitchFamily="2" charset="-122"/>
            </a:endParaRPr>
          </a:p>
        </p:txBody>
      </p:sp>
      <p:sp>
        <p:nvSpPr>
          <p:cNvPr id="138544" name="Text Box 304">
            <a:extLst>
              <a:ext uri="{FF2B5EF4-FFF2-40B4-BE49-F238E27FC236}">
                <a16:creationId xmlns:a16="http://schemas.microsoft.com/office/drawing/2014/main" id="{7E831801-8BF7-412B-BDD5-675DD18CD922}"/>
              </a:ext>
            </a:extLst>
          </p:cNvPr>
          <p:cNvSpPr txBox="1">
            <a:spLocks noChangeArrowheads="1"/>
          </p:cNvSpPr>
          <p:nvPr/>
        </p:nvSpPr>
        <p:spPr bwMode="auto">
          <a:xfrm>
            <a:off x="479" y="2667007"/>
            <a:ext cx="3148336" cy="637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894" tIns="41446" rIns="82894" bIns="41446">
            <a:spAutoFit/>
          </a:bodyPr>
          <a:lstStyle/>
          <a:p>
            <a:pPr defTabSz="913737"/>
            <a:r>
              <a:rPr kumimoji="1" lang="zh-CN" altLang="en-US" sz="3600">
                <a:solidFill>
                  <a:srgbClr val="0000FF"/>
                </a:solidFill>
                <a:latin typeface="Bookman Old Style" panose="02050604050505020204" pitchFamily="18" charset="0"/>
                <a:ea typeface="宋体" panose="02010600030101010101" pitchFamily="2" charset="-122"/>
              </a:rPr>
              <a:t>解式</a:t>
            </a:r>
            <a:r>
              <a:rPr kumimoji="1" lang="en-US" altLang="zh-CN" sz="3600" b="0">
                <a:solidFill>
                  <a:srgbClr val="FF3300"/>
                </a:solidFill>
                <a:latin typeface="Bookman Old Style" panose="02050604050505020204" pitchFamily="18" charset="0"/>
                <a:ea typeface="宋体" panose="02010600030101010101" pitchFamily="2" charset="-122"/>
              </a:rPr>
              <a:t>(1)(2)</a:t>
            </a:r>
            <a:r>
              <a:rPr kumimoji="1" lang="zh-CN" altLang="en-US" sz="3600">
                <a:solidFill>
                  <a:srgbClr val="0000FF"/>
                </a:solidFill>
                <a:latin typeface="Bookman Old Style" panose="02050604050505020204" pitchFamily="18" charset="0"/>
                <a:ea typeface="宋体" panose="02010600030101010101" pitchFamily="2" charset="-122"/>
              </a:rPr>
              <a:t>得：</a:t>
            </a:r>
            <a:endParaRPr kumimoji="1" lang="zh-CN" altLang="en-US" sz="3600" b="0">
              <a:solidFill>
                <a:srgbClr val="0000FF"/>
              </a:solidFill>
              <a:latin typeface="Bookman Old Style" panose="02050604050505020204" pitchFamily="18" charset="0"/>
              <a:ea typeface="宋体" panose="02010600030101010101" pitchFamily="2" charset="-122"/>
            </a:endParaRPr>
          </a:p>
        </p:txBody>
      </p:sp>
      <p:grpSp>
        <p:nvGrpSpPr>
          <p:cNvPr id="138551" name="Group 311">
            <a:extLst>
              <a:ext uri="{FF2B5EF4-FFF2-40B4-BE49-F238E27FC236}">
                <a16:creationId xmlns:a16="http://schemas.microsoft.com/office/drawing/2014/main" id="{7DC8C60D-A01E-4BFB-BC10-325034F8C0A7}"/>
              </a:ext>
            </a:extLst>
          </p:cNvPr>
          <p:cNvGrpSpPr>
            <a:grpSpLocks/>
          </p:cNvGrpSpPr>
          <p:nvPr/>
        </p:nvGrpSpPr>
        <p:grpSpPr bwMode="auto">
          <a:xfrm>
            <a:off x="913196" y="639765"/>
            <a:ext cx="6941410" cy="692149"/>
            <a:chOff x="575" y="403"/>
            <a:chExt cx="4373" cy="436"/>
          </a:xfrm>
        </p:grpSpPr>
        <p:sp>
          <p:nvSpPr>
            <p:cNvPr id="138456" name="Rectangle 216">
              <a:extLst>
                <a:ext uri="{FF2B5EF4-FFF2-40B4-BE49-F238E27FC236}">
                  <a16:creationId xmlns:a16="http://schemas.microsoft.com/office/drawing/2014/main" id="{36F107BD-A7E8-4763-A7DA-62F380A93F76}"/>
                </a:ext>
              </a:extLst>
            </p:cNvPr>
            <p:cNvSpPr>
              <a:spLocks noChangeArrowheads="1"/>
            </p:cNvSpPr>
            <p:nvPr/>
          </p:nvSpPr>
          <p:spPr bwMode="auto">
            <a:xfrm>
              <a:off x="3600" y="403"/>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38457" name="Rectangle 217">
              <a:extLst>
                <a:ext uri="{FF2B5EF4-FFF2-40B4-BE49-F238E27FC236}">
                  <a16:creationId xmlns:a16="http://schemas.microsoft.com/office/drawing/2014/main" id="{8DC4C501-C939-4209-9EC3-7489CBD961DF}"/>
                </a:ext>
              </a:extLst>
            </p:cNvPr>
            <p:cNvSpPr>
              <a:spLocks noChangeArrowheads="1"/>
            </p:cNvSpPr>
            <p:nvPr/>
          </p:nvSpPr>
          <p:spPr bwMode="auto">
            <a:xfrm>
              <a:off x="1296" y="432"/>
              <a:ext cx="15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i="1">
                  <a:solidFill>
                    <a:srgbClr val="0000FF"/>
                  </a:solidFill>
                  <a:latin typeface="Symbol" panose="05050102010706020507" pitchFamily="18" charset="2"/>
                  <a:ea typeface="宋体" panose="02010600030101010101" pitchFamily="2" charset="-122"/>
                </a:rPr>
                <a:t>q</a:t>
              </a:r>
              <a:endParaRPr kumimoji="1" lang="en-US" altLang="zh-CN" sz="3200" b="0" i="1">
                <a:solidFill>
                  <a:srgbClr val="0000FF"/>
                </a:solidFill>
                <a:ea typeface="宋体" panose="02010600030101010101" pitchFamily="2" charset="-122"/>
              </a:endParaRPr>
            </a:p>
          </p:txBody>
        </p:sp>
        <p:sp>
          <p:nvSpPr>
            <p:cNvPr id="138458" name="Rectangle 218">
              <a:extLst>
                <a:ext uri="{FF2B5EF4-FFF2-40B4-BE49-F238E27FC236}">
                  <a16:creationId xmlns:a16="http://schemas.microsoft.com/office/drawing/2014/main" id="{E1589466-4FDF-48C1-BBBB-B716D67B8E46}"/>
                </a:ext>
              </a:extLst>
            </p:cNvPr>
            <p:cNvSpPr>
              <a:spLocks noChangeArrowheads="1"/>
            </p:cNvSpPr>
            <p:nvPr/>
          </p:nvSpPr>
          <p:spPr bwMode="auto">
            <a:xfrm>
              <a:off x="575" y="480"/>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38459" name="Rectangle 219">
              <a:extLst>
                <a:ext uri="{FF2B5EF4-FFF2-40B4-BE49-F238E27FC236}">
                  <a16:creationId xmlns:a16="http://schemas.microsoft.com/office/drawing/2014/main" id="{60352988-CE37-4047-A2FF-9D2D7DE54591}"/>
                </a:ext>
              </a:extLst>
            </p:cNvPr>
            <p:cNvSpPr>
              <a:spLocks noChangeArrowheads="1"/>
            </p:cNvSpPr>
            <p:nvPr/>
          </p:nvSpPr>
          <p:spPr bwMode="auto">
            <a:xfrm>
              <a:off x="1728" y="432"/>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3737"/>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38460" name="Rectangle 220">
              <a:extLst>
                <a:ext uri="{FF2B5EF4-FFF2-40B4-BE49-F238E27FC236}">
                  <a16:creationId xmlns:a16="http://schemas.microsoft.com/office/drawing/2014/main" id="{FA0B99FD-B843-495A-A387-E5E7D51FF38F}"/>
                </a:ext>
              </a:extLst>
            </p:cNvPr>
            <p:cNvSpPr>
              <a:spLocks noChangeArrowheads="1"/>
            </p:cNvSpPr>
            <p:nvPr/>
          </p:nvSpPr>
          <p:spPr bwMode="auto">
            <a:xfrm>
              <a:off x="3023" y="432"/>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sp>
          <p:nvSpPr>
            <p:cNvPr id="138461" name="Rectangle 221">
              <a:extLst>
                <a:ext uri="{FF2B5EF4-FFF2-40B4-BE49-F238E27FC236}">
                  <a16:creationId xmlns:a16="http://schemas.microsoft.com/office/drawing/2014/main" id="{EC2342C9-1E1A-4CEA-8446-42E377D3E526}"/>
                </a:ext>
              </a:extLst>
            </p:cNvPr>
            <p:cNvSpPr>
              <a:spLocks noChangeArrowheads="1"/>
            </p:cNvSpPr>
            <p:nvPr/>
          </p:nvSpPr>
          <p:spPr bwMode="auto">
            <a:xfrm>
              <a:off x="814" y="432"/>
              <a:ext cx="46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a:solidFill>
                    <a:srgbClr val="0000FF"/>
                  </a:solidFill>
                  <a:latin typeface="Bookman Old Style" panose="02050604050505020204" pitchFamily="18" charset="0"/>
                  <a:ea typeface="宋体" panose="02010600030101010101" pitchFamily="2" charset="-122"/>
                </a:rPr>
                <a:t>cos</a:t>
              </a:r>
              <a:endParaRPr kumimoji="1" lang="en-US" altLang="zh-CN" sz="2400" b="0">
                <a:solidFill>
                  <a:srgbClr val="0000FF"/>
                </a:solidFill>
                <a:ea typeface="宋体" panose="02010600030101010101" pitchFamily="2" charset="-122"/>
              </a:endParaRPr>
            </a:p>
          </p:txBody>
        </p:sp>
        <p:grpSp>
          <p:nvGrpSpPr>
            <p:cNvPr id="138462" name="Group 222">
              <a:extLst>
                <a:ext uri="{FF2B5EF4-FFF2-40B4-BE49-F238E27FC236}">
                  <a16:creationId xmlns:a16="http://schemas.microsoft.com/office/drawing/2014/main" id="{B8921126-1011-46E0-BE3E-04DEDC23AF0D}"/>
                </a:ext>
              </a:extLst>
            </p:cNvPr>
            <p:cNvGrpSpPr>
              <a:grpSpLocks/>
            </p:cNvGrpSpPr>
            <p:nvPr/>
          </p:nvGrpSpPr>
          <p:grpSpPr bwMode="auto">
            <a:xfrm>
              <a:off x="3333" y="480"/>
              <a:ext cx="312" cy="321"/>
              <a:chOff x="5183" y="269"/>
              <a:chExt cx="268" cy="321"/>
            </a:xfrm>
          </p:grpSpPr>
          <p:sp>
            <p:nvSpPr>
              <p:cNvPr id="138463" name="Rectangle 223">
                <a:extLst>
                  <a:ext uri="{FF2B5EF4-FFF2-40B4-BE49-F238E27FC236}">
                    <a16:creationId xmlns:a16="http://schemas.microsoft.com/office/drawing/2014/main" id="{D2DFD92E-35AC-4766-9144-B5DBB9562B56}"/>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464" name="Rectangle 224">
                <a:extLst>
                  <a:ext uri="{FF2B5EF4-FFF2-40B4-BE49-F238E27FC236}">
                    <a16:creationId xmlns:a16="http://schemas.microsoft.com/office/drawing/2014/main" id="{028D3728-972D-4BAB-8947-77CA28F00917}"/>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sp>
          <p:nvSpPr>
            <p:cNvPr id="138465" name="Rectangle 225">
              <a:extLst>
                <a:ext uri="{FF2B5EF4-FFF2-40B4-BE49-F238E27FC236}">
                  <a16:creationId xmlns:a16="http://schemas.microsoft.com/office/drawing/2014/main" id="{0B292A03-9A0E-465A-9AD0-FE50EA5438F1}"/>
                </a:ext>
              </a:extLst>
            </p:cNvPr>
            <p:cNvSpPr>
              <a:spLocks noChangeArrowheads="1"/>
            </p:cNvSpPr>
            <p:nvPr/>
          </p:nvSpPr>
          <p:spPr bwMode="auto">
            <a:xfrm>
              <a:off x="2832" y="47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466" name="Rectangle 226">
              <a:extLst>
                <a:ext uri="{FF2B5EF4-FFF2-40B4-BE49-F238E27FC236}">
                  <a16:creationId xmlns:a16="http://schemas.microsoft.com/office/drawing/2014/main" id="{7B9C0845-7A81-4B44-92A4-96FE4801BE7A}"/>
                </a:ext>
              </a:extLst>
            </p:cNvPr>
            <p:cNvSpPr>
              <a:spLocks noChangeArrowheads="1"/>
            </p:cNvSpPr>
            <p:nvPr/>
          </p:nvSpPr>
          <p:spPr bwMode="auto">
            <a:xfrm>
              <a:off x="1968" y="470"/>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467" name="Line 227">
              <a:extLst>
                <a:ext uri="{FF2B5EF4-FFF2-40B4-BE49-F238E27FC236}">
                  <a16:creationId xmlns:a16="http://schemas.microsoft.com/office/drawing/2014/main" id="{2DD7F7B9-9779-4FBC-B9B4-0D2531AE5FB6}"/>
                </a:ext>
              </a:extLst>
            </p:cNvPr>
            <p:cNvSpPr>
              <a:spLocks noChangeShapeType="1"/>
            </p:cNvSpPr>
            <p:nvPr/>
          </p:nvSpPr>
          <p:spPr bwMode="auto">
            <a:xfrm>
              <a:off x="1584" y="624"/>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468" name="Rectangle 228">
              <a:extLst>
                <a:ext uri="{FF2B5EF4-FFF2-40B4-BE49-F238E27FC236}">
                  <a16:creationId xmlns:a16="http://schemas.microsoft.com/office/drawing/2014/main" id="{39CA6A5E-1789-489B-9FF2-8BE206286677}"/>
                </a:ext>
              </a:extLst>
            </p:cNvPr>
            <p:cNvSpPr>
              <a:spLocks noChangeArrowheads="1"/>
            </p:cNvSpPr>
            <p:nvPr/>
          </p:nvSpPr>
          <p:spPr bwMode="auto">
            <a:xfrm>
              <a:off x="2201" y="432"/>
              <a:ext cx="25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r>
                <a:rPr kumimoji="1" lang="en-US" altLang="zh-CN" sz="3600" b="0" i="1">
                  <a:solidFill>
                    <a:srgbClr val="0000FF"/>
                  </a:solidFill>
                  <a:latin typeface="Bookman Old Style" panose="02050604050505020204" pitchFamily="18" charset="0"/>
                  <a:ea typeface="宋体" panose="02010600030101010101" pitchFamily="2" charset="-122"/>
                </a:rPr>
                <a:t>m</a:t>
              </a:r>
              <a:endParaRPr kumimoji="1" lang="en-US" altLang="zh-CN" sz="2400" b="0">
                <a:solidFill>
                  <a:srgbClr val="0000FF"/>
                </a:solidFill>
                <a:ea typeface="宋体" panose="02010600030101010101" pitchFamily="2" charset="-122"/>
              </a:endParaRPr>
            </a:p>
          </p:txBody>
        </p:sp>
        <p:grpSp>
          <p:nvGrpSpPr>
            <p:cNvPr id="138469" name="Group 229">
              <a:extLst>
                <a:ext uri="{FF2B5EF4-FFF2-40B4-BE49-F238E27FC236}">
                  <a16:creationId xmlns:a16="http://schemas.microsoft.com/office/drawing/2014/main" id="{411ECEB8-283F-4C22-91C9-A02104980FFE}"/>
                </a:ext>
              </a:extLst>
            </p:cNvPr>
            <p:cNvGrpSpPr>
              <a:grpSpLocks/>
            </p:cNvGrpSpPr>
            <p:nvPr/>
          </p:nvGrpSpPr>
          <p:grpSpPr bwMode="auto">
            <a:xfrm>
              <a:off x="2461" y="432"/>
              <a:ext cx="314" cy="350"/>
              <a:chOff x="2557" y="864"/>
              <a:chExt cx="314" cy="350"/>
            </a:xfrm>
          </p:grpSpPr>
          <p:sp>
            <p:nvSpPr>
              <p:cNvPr id="138470" name="Rectangle 230">
                <a:extLst>
                  <a:ext uri="{FF2B5EF4-FFF2-40B4-BE49-F238E27FC236}">
                    <a16:creationId xmlns:a16="http://schemas.microsoft.com/office/drawing/2014/main" id="{4CD9AF3B-691A-4B5B-B62A-4BB89D16918B}"/>
                  </a:ext>
                </a:extLst>
              </p:cNvPr>
              <p:cNvSpPr>
                <a:spLocks noChangeArrowheads="1"/>
              </p:cNvSpPr>
              <p:nvPr/>
            </p:nvSpPr>
            <p:spPr bwMode="auto">
              <a:xfrm>
                <a:off x="2784" y="1056"/>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sp>
            <p:nvSpPr>
              <p:cNvPr id="138471" name="Rectangle 231">
                <a:extLst>
                  <a:ext uri="{FF2B5EF4-FFF2-40B4-BE49-F238E27FC236}">
                    <a16:creationId xmlns:a16="http://schemas.microsoft.com/office/drawing/2014/main" id="{BB64D70B-4C5D-4E1C-AAF5-005C5B7AF298}"/>
                  </a:ext>
                </a:extLst>
              </p:cNvPr>
              <p:cNvSpPr>
                <a:spLocks noChangeArrowheads="1"/>
              </p:cNvSpPr>
              <p:nvPr/>
            </p:nvSpPr>
            <p:spPr bwMode="auto">
              <a:xfrm>
                <a:off x="2557" y="864"/>
                <a:ext cx="1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i="1">
                    <a:solidFill>
                      <a:srgbClr val="0000FF"/>
                    </a:solidFill>
                    <a:latin typeface="Bookman Old Style" panose="02050604050505020204" pitchFamily="18" charset="0"/>
                    <a:ea typeface="宋体" panose="02010600030101010101" pitchFamily="2" charset="-122"/>
                  </a:rPr>
                  <a:t>a</a:t>
                </a:r>
                <a:endParaRPr kumimoji="1" lang="en-US" altLang="zh-CN" sz="2400" b="0" i="1">
                  <a:solidFill>
                    <a:srgbClr val="0000FF"/>
                  </a:solidFill>
                  <a:ea typeface="宋体" panose="02010600030101010101" pitchFamily="2" charset="-122"/>
                </a:endParaRPr>
              </a:p>
            </p:txBody>
          </p:sp>
        </p:grpSp>
        <p:sp>
          <p:nvSpPr>
            <p:cNvPr id="138545" name="Text Box 305">
              <a:extLst>
                <a:ext uri="{FF2B5EF4-FFF2-40B4-BE49-F238E27FC236}">
                  <a16:creationId xmlns:a16="http://schemas.microsoft.com/office/drawing/2014/main" id="{6A8207BB-61B0-450E-883A-B73E99034141}"/>
                </a:ext>
              </a:extLst>
            </p:cNvPr>
            <p:cNvSpPr txBox="1">
              <a:spLocks noChangeArrowheads="1"/>
            </p:cNvSpPr>
            <p:nvPr/>
          </p:nvSpPr>
          <p:spPr bwMode="auto">
            <a:xfrm>
              <a:off x="4477" y="432"/>
              <a:ext cx="4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3737"/>
              <a:r>
                <a:rPr kumimoji="1" lang="en-US" altLang="zh-CN" sz="3600" b="0">
                  <a:solidFill>
                    <a:srgbClr val="FF3300"/>
                  </a:solidFill>
                  <a:latin typeface="Bookman Old Style" panose="02050604050505020204" pitchFamily="18" charset="0"/>
                  <a:ea typeface="宋体" panose="02010600030101010101" pitchFamily="2" charset="-122"/>
                </a:rPr>
                <a:t>(1)</a:t>
              </a:r>
            </a:p>
          </p:txBody>
        </p:sp>
        <p:sp>
          <p:nvSpPr>
            <p:cNvPr id="138548" name="Line 308">
              <a:extLst>
                <a:ext uri="{FF2B5EF4-FFF2-40B4-BE49-F238E27FC236}">
                  <a16:creationId xmlns:a16="http://schemas.microsoft.com/office/drawing/2014/main" id="{014D2BE4-461E-46F5-8D42-B2C6A39258C8}"/>
                </a:ext>
              </a:extLst>
            </p:cNvPr>
            <p:cNvSpPr>
              <a:spLocks noChangeShapeType="1"/>
            </p:cNvSpPr>
            <p:nvPr/>
          </p:nvSpPr>
          <p:spPr bwMode="auto">
            <a:xfrm>
              <a:off x="3888" y="624"/>
              <a:ext cx="576" cy="0"/>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grpSp>
        <p:nvGrpSpPr>
          <p:cNvPr id="138552" name="Group 312">
            <a:extLst>
              <a:ext uri="{FF2B5EF4-FFF2-40B4-BE49-F238E27FC236}">
                <a16:creationId xmlns:a16="http://schemas.microsoft.com/office/drawing/2014/main" id="{77359FD1-E9FD-4B8D-A857-FF4D81F32E0F}"/>
              </a:ext>
            </a:extLst>
          </p:cNvPr>
          <p:cNvGrpSpPr>
            <a:grpSpLocks/>
          </p:cNvGrpSpPr>
          <p:nvPr/>
        </p:nvGrpSpPr>
        <p:grpSpPr bwMode="auto">
          <a:xfrm>
            <a:off x="610016" y="914400"/>
            <a:ext cx="7244590" cy="1168400"/>
            <a:chOff x="384" y="576"/>
            <a:chExt cx="4564" cy="736"/>
          </a:xfrm>
        </p:grpSpPr>
        <p:grpSp>
          <p:nvGrpSpPr>
            <p:cNvPr id="138472" name="Group 232">
              <a:extLst>
                <a:ext uri="{FF2B5EF4-FFF2-40B4-BE49-F238E27FC236}">
                  <a16:creationId xmlns:a16="http://schemas.microsoft.com/office/drawing/2014/main" id="{8C083081-1D4D-466A-9C2E-9EC127D9D838}"/>
                </a:ext>
              </a:extLst>
            </p:cNvPr>
            <p:cNvGrpSpPr>
              <a:grpSpLocks/>
            </p:cNvGrpSpPr>
            <p:nvPr/>
          </p:nvGrpSpPr>
          <p:grpSpPr bwMode="auto">
            <a:xfrm>
              <a:off x="624" y="912"/>
              <a:ext cx="2065" cy="400"/>
              <a:chOff x="432" y="576"/>
              <a:chExt cx="2065" cy="400"/>
            </a:xfrm>
          </p:grpSpPr>
          <p:sp>
            <p:nvSpPr>
              <p:cNvPr id="138473" name="Text Box 233">
                <a:extLst>
                  <a:ext uri="{FF2B5EF4-FFF2-40B4-BE49-F238E27FC236}">
                    <a16:creationId xmlns:a16="http://schemas.microsoft.com/office/drawing/2014/main" id="{71C5908D-C7BE-4EEE-B0A2-7F9A10BC56CF}"/>
                  </a:ext>
                </a:extLst>
              </p:cNvPr>
              <p:cNvSpPr txBox="1">
                <a:spLocks noChangeArrowheads="1"/>
              </p:cNvSpPr>
              <p:nvPr/>
            </p:nvSpPr>
            <p:spPr bwMode="auto">
              <a:xfrm>
                <a:off x="1920" y="591"/>
                <a:ext cx="318"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J</a:t>
                </a:r>
              </a:p>
            </p:txBody>
          </p:sp>
          <p:sp>
            <p:nvSpPr>
              <p:cNvPr id="138474" name="Rectangle 234">
                <a:extLst>
                  <a:ext uri="{FF2B5EF4-FFF2-40B4-BE49-F238E27FC236}">
                    <a16:creationId xmlns:a16="http://schemas.microsoft.com/office/drawing/2014/main" id="{56B535AB-92DA-41A7-8E96-3E5053F89246}"/>
                  </a:ext>
                </a:extLst>
              </p:cNvPr>
              <p:cNvSpPr>
                <a:spLocks noChangeArrowheads="1"/>
              </p:cNvSpPr>
              <p:nvPr/>
            </p:nvSpPr>
            <p:spPr bwMode="auto">
              <a:xfrm>
                <a:off x="2208" y="768"/>
                <a:ext cx="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0</a:t>
                </a:r>
                <a:endParaRPr kumimoji="1" lang="en-US" altLang="zh-CN" sz="2400" b="0">
                  <a:solidFill>
                    <a:srgbClr val="0000FF"/>
                  </a:solidFill>
                  <a:ea typeface="宋体" panose="02010600030101010101" pitchFamily="2" charset="-122"/>
                </a:endParaRPr>
              </a:p>
            </p:txBody>
          </p:sp>
          <p:sp>
            <p:nvSpPr>
              <p:cNvPr id="138475" name="Rectangle 235">
                <a:extLst>
                  <a:ext uri="{FF2B5EF4-FFF2-40B4-BE49-F238E27FC236}">
                    <a16:creationId xmlns:a16="http://schemas.microsoft.com/office/drawing/2014/main" id="{023E957B-290C-4D6F-80C4-74A46194AA25}"/>
                  </a:ext>
                </a:extLst>
              </p:cNvPr>
              <p:cNvSpPr>
                <a:spLocks noChangeArrowheads="1"/>
              </p:cNvSpPr>
              <p:nvPr/>
            </p:nvSpPr>
            <p:spPr bwMode="auto">
              <a:xfrm>
                <a:off x="2304" y="576"/>
                <a:ext cx="1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800" b="0" i="1">
                    <a:solidFill>
                      <a:srgbClr val="0000FF"/>
                    </a:solidFill>
                    <a:latin typeface="Symbol" panose="05050102010706020507" pitchFamily="18" charset="2"/>
                    <a:ea typeface="宋体" panose="02010600030101010101" pitchFamily="2" charset="-122"/>
                  </a:rPr>
                  <a:t>a</a:t>
                </a:r>
                <a:endParaRPr kumimoji="1" lang="en-US" altLang="zh-CN" sz="3200" b="0" i="1">
                  <a:solidFill>
                    <a:srgbClr val="0000FF"/>
                  </a:solidFill>
                  <a:ea typeface="宋体" panose="02010600030101010101" pitchFamily="2" charset="-122"/>
                </a:endParaRPr>
              </a:p>
            </p:txBody>
          </p:sp>
          <p:sp>
            <p:nvSpPr>
              <p:cNvPr id="138476" name="Rectangle 236">
                <a:extLst>
                  <a:ext uri="{FF2B5EF4-FFF2-40B4-BE49-F238E27FC236}">
                    <a16:creationId xmlns:a16="http://schemas.microsoft.com/office/drawing/2014/main" id="{C002C3F6-A39F-4163-BFB9-5314E365D479}"/>
                  </a:ext>
                </a:extLst>
              </p:cNvPr>
              <p:cNvSpPr>
                <a:spLocks noChangeArrowheads="1"/>
              </p:cNvSpPr>
              <p:nvPr/>
            </p:nvSpPr>
            <p:spPr bwMode="auto">
              <a:xfrm>
                <a:off x="1199" y="624"/>
                <a:ext cx="18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sp>
            <p:nvSpPr>
              <p:cNvPr id="138477" name="Rectangle 237">
                <a:extLst>
                  <a:ext uri="{FF2B5EF4-FFF2-40B4-BE49-F238E27FC236}">
                    <a16:creationId xmlns:a16="http://schemas.microsoft.com/office/drawing/2014/main" id="{1C2C2FD0-EA8C-4479-8BB7-79BC55DE0D3D}"/>
                  </a:ext>
                </a:extLst>
              </p:cNvPr>
              <p:cNvSpPr>
                <a:spLocks noChangeArrowheads="1"/>
              </p:cNvSpPr>
              <p:nvPr/>
            </p:nvSpPr>
            <p:spPr bwMode="auto">
              <a:xfrm>
                <a:off x="432" y="624"/>
                <a:ext cx="21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dist" defTabSz="913737"/>
                <a:r>
                  <a:rPr kumimoji="1" lang="en-US" altLang="zh-CN" sz="3600" b="0" i="1">
                    <a:solidFill>
                      <a:srgbClr val="0000FF"/>
                    </a:solidFill>
                    <a:latin typeface="Bookman Old Style" panose="02050604050505020204" pitchFamily="18" charset="0"/>
                    <a:ea typeface="宋体" panose="02010600030101010101" pitchFamily="2" charset="-122"/>
                  </a:rPr>
                  <a:t>f</a:t>
                </a:r>
                <a:endParaRPr kumimoji="1" lang="en-US" altLang="zh-CN" sz="2400" b="0">
                  <a:solidFill>
                    <a:srgbClr val="0000FF"/>
                  </a:solidFill>
                  <a:ea typeface="宋体" panose="02010600030101010101" pitchFamily="2" charset="-122"/>
                </a:endParaRPr>
              </a:p>
            </p:txBody>
          </p:sp>
          <p:grpSp>
            <p:nvGrpSpPr>
              <p:cNvPr id="138478" name="Group 238">
                <a:extLst>
                  <a:ext uri="{FF2B5EF4-FFF2-40B4-BE49-F238E27FC236}">
                    <a16:creationId xmlns:a16="http://schemas.microsoft.com/office/drawing/2014/main" id="{85F6D855-44DE-4FDD-BBB9-37136221B701}"/>
                  </a:ext>
                </a:extLst>
              </p:cNvPr>
              <p:cNvGrpSpPr>
                <a:grpSpLocks/>
              </p:cNvGrpSpPr>
              <p:nvPr/>
            </p:nvGrpSpPr>
            <p:grpSpPr bwMode="auto">
              <a:xfrm>
                <a:off x="690" y="624"/>
                <a:ext cx="312" cy="321"/>
                <a:chOff x="5183" y="269"/>
                <a:chExt cx="268" cy="321"/>
              </a:xfrm>
            </p:grpSpPr>
            <p:sp>
              <p:nvSpPr>
                <p:cNvPr id="138479" name="Rectangle 239">
                  <a:extLst>
                    <a:ext uri="{FF2B5EF4-FFF2-40B4-BE49-F238E27FC236}">
                      <a16:creationId xmlns:a16="http://schemas.microsoft.com/office/drawing/2014/main" id="{EFD1E06B-2A6E-464F-BC67-E4A141B4B271}"/>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1</a:t>
                  </a:r>
                  <a:endParaRPr kumimoji="1" lang="en-US" altLang="zh-CN" sz="2400" b="0">
                    <a:solidFill>
                      <a:srgbClr val="0000FF"/>
                    </a:solidFill>
                    <a:ea typeface="宋体" panose="02010600030101010101" pitchFamily="2" charset="-122"/>
                  </a:endParaRPr>
                </a:p>
              </p:txBody>
            </p:sp>
            <p:sp>
              <p:nvSpPr>
                <p:cNvPr id="138480" name="Rectangle 240">
                  <a:extLst>
                    <a:ext uri="{FF2B5EF4-FFF2-40B4-BE49-F238E27FC236}">
                      <a16:creationId xmlns:a16="http://schemas.microsoft.com/office/drawing/2014/main" id="{B7300056-0BCF-4403-A39F-C21676CE47C3}"/>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sp>
            <p:nvSpPr>
              <p:cNvPr id="138481" name="Rectangle 241">
                <a:extLst>
                  <a:ext uri="{FF2B5EF4-FFF2-40B4-BE49-F238E27FC236}">
                    <a16:creationId xmlns:a16="http://schemas.microsoft.com/office/drawing/2014/main" id="{904EC8BC-37CA-4697-B97E-220B6A56A126}"/>
                  </a:ext>
                </a:extLst>
              </p:cNvPr>
              <p:cNvSpPr>
                <a:spLocks noChangeArrowheads="1"/>
              </p:cNvSpPr>
              <p:nvPr/>
            </p:nvSpPr>
            <p:spPr bwMode="auto">
              <a:xfrm>
                <a:off x="1776" y="624"/>
                <a:ext cx="17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3600" b="0">
                    <a:solidFill>
                      <a:srgbClr val="0000FF"/>
                    </a:solidFill>
                    <a:latin typeface="Bookman Old Style" panose="02050604050505020204" pitchFamily="18" charset="0"/>
                    <a:ea typeface="宋体" panose="02010600030101010101" pitchFamily="2" charset="-122"/>
                  </a:rPr>
                  <a:t>=</a:t>
                </a:r>
                <a:endParaRPr kumimoji="1" lang="en-US" altLang="zh-CN" sz="2400" b="0">
                  <a:solidFill>
                    <a:srgbClr val="0000FF"/>
                  </a:solidFill>
                  <a:ea typeface="宋体" panose="02010600030101010101" pitchFamily="2" charset="-122"/>
                </a:endParaRPr>
              </a:p>
            </p:txBody>
          </p:sp>
          <p:sp>
            <p:nvSpPr>
              <p:cNvPr id="138482" name="Line 242">
                <a:extLst>
                  <a:ext uri="{FF2B5EF4-FFF2-40B4-BE49-F238E27FC236}">
                    <a16:creationId xmlns:a16="http://schemas.microsoft.com/office/drawing/2014/main" id="{F8193D3B-40C0-44C6-B938-C0FDE4C076A0}"/>
                  </a:ext>
                </a:extLst>
              </p:cNvPr>
              <p:cNvSpPr>
                <a:spLocks noChangeShapeType="1"/>
              </p:cNvSpPr>
              <p:nvPr/>
            </p:nvSpPr>
            <p:spPr bwMode="auto">
              <a:xfrm>
                <a:off x="1008" y="768"/>
                <a:ext cx="145" cy="1"/>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nvGrpSpPr>
              <p:cNvPr id="138483" name="Group 243">
                <a:extLst>
                  <a:ext uri="{FF2B5EF4-FFF2-40B4-BE49-F238E27FC236}">
                    <a16:creationId xmlns:a16="http://schemas.microsoft.com/office/drawing/2014/main" id="{81E62792-A332-4B98-8F60-7D25213E8226}"/>
                  </a:ext>
                </a:extLst>
              </p:cNvPr>
              <p:cNvGrpSpPr>
                <a:grpSpLocks/>
              </p:cNvGrpSpPr>
              <p:nvPr/>
            </p:nvGrpSpPr>
            <p:grpSpPr bwMode="auto">
              <a:xfrm>
                <a:off x="1410" y="624"/>
                <a:ext cx="312" cy="321"/>
                <a:chOff x="5183" y="269"/>
                <a:chExt cx="268" cy="321"/>
              </a:xfrm>
            </p:grpSpPr>
            <p:sp>
              <p:nvSpPr>
                <p:cNvPr id="138484" name="Rectangle 244">
                  <a:extLst>
                    <a:ext uri="{FF2B5EF4-FFF2-40B4-BE49-F238E27FC236}">
                      <a16:creationId xmlns:a16="http://schemas.microsoft.com/office/drawing/2014/main" id="{9274B0D9-5E29-4564-B3AF-F0B8CD029218}"/>
                    </a:ext>
                  </a:extLst>
                </p:cNvPr>
                <p:cNvSpPr>
                  <a:spLocks noChangeArrowheads="1"/>
                </p:cNvSpPr>
                <p:nvPr/>
              </p:nvSpPr>
              <p:spPr bwMode="auto">
                <a:xfrm>
                  <a:off x="5376" y="432"/>
                  <a:ext cx="7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3737"/>
                  <a:r>
                    <a:rPr kumimoji="1" lang="en-US" altLang="zh-CN" sz="1600">
                      <a:solidFill>
                        <a:srgbClr val="0000FF"/>
                      </a:solidFill>
                      <a:latin typeface="Bookman Old Style" panose="02050604050505020204" pitchFamily="18" charset="0"/>
                      <a:ea typeface="宋体" panose="02010600030101010101" pitchFamily="2" charset="-122"/>
                    </a:rPr>
                    <a:t>2</a:t>
                  </a:r>
                  <a:endParaRPr kumimoji="1" lang="en-US" altLang="zh-CN" sz="2400" b="0">
                    <a:solidFill>
                      <a:srgbClr val="0000FF"/>
                    </a:solidFill>
                    <a:ea typeface="宋体" panose="02010600030101010101" pitchFamily="2" charset="-122"/>
                  </a:endParaRPr>
                </a:p>
              </p:txBody>
            </p:sp>
            <p:sp>
              <p:nvSpPr>
                <p:cNvPr id="138485" name="Rectangle 245">
                  <a:extLst>
                    <a:ext uri="{FF2B5EF4-FFF2-40B4-BE49-F238E27FC236}">
                      <a16:creationId xmlns:a16="http://schemas.microsoft.com/office/drawing/2014/main" id="{0650226B-9C61-4175-9FBF-C640F2361782}"/>
                    </a:ext>
                  </a:extLst>
                </p:cNvPr>
                <p:cNvSpPr>
                  <a:spLocks noChangeArrowheads="1"/>
                </p:cNvSpPr>
                <p:nvPr/>
              </p:nvSpPr>
              <p:spPr bwMode="auto">
                <a:xfrm>
                  <a:off x="5183" y="269"/>
                  <a:ext cx="175"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dist" defTabSz="913737">
                    <a:lnSpc>
                      <a:spcPct val="90000"/>
                    </a:lnSpc>
                  </a:pPr>
                  <a:r>
                    <a:rPr kumimoji="1" lang="en-US" altLang="zh-CN" sz="3600" b="0" i="1">
                      <a:solidFill>
                        <a:srgbClr val="0000FF"/>
                      </a:solidFill>
                      <a:latin typeface="Bookman Old Style" panose="02050604050505020204" pitchFamily="18" charset="0"/>
                      <a:ea typeface="宋体" panose="02010600030101010101" pitchFamily="2" charset="-122"/>
                    </a:rPr>
                    <a:t>R</a:t>
                  </a:r>
                  <a:endParaRPr kumimoji="1" lang="en-US" altLang="zh-CN" sz="2400" b="0">
                    <a:solidFill>
                      <a:srgbClr val="0000FF"/>
                    </a:solidFill>
                    <a:ea typeface="宋体" panose="02010600030101010101" pitchFamily="2" charset="-122"/>
                  </a:endParaRPr>
                </a:p>
              </p:txBody>
            </p:sp>
          </p:grpSp>
        </p:grpSp>
        <p:sp>
          <p:nvSpPr>
            <p:cNvPr id="138543" name="AutoShape 303">
              <a:extLst>
                <a:ext uri="{FF2B5EF4-FFF2-40B4-BE49-F238E27FC236}">
                  <a16:creationId xmlns:a16="http://schemas.microsoft.com/office/drawing/2014/main" id="{9D018233-E4A9-4DFF-AAE5-C3CF1EB62CD4}"/>
                </a:ext>
              </a:extLst>
            </p:cNvPr>
            <p:cNvSpPr>
              <a:spLocks/>
            </p:cNvSpPr>
            <p:nvPr/>
          </p:nvSpPr>
          <p:spPr bwMode="auto">
            <a:xfrm>
              <a:off x="384" y="576"/>
              <a:ext cx="96" cy="624"/>
            </a:xfrm>
            <a:prstGeom prst="leftBrace">
              <a:avLst>
                <a:gd name="adj1" fmla="val 54167"/>
                <a:gd name="adj2" fmla="val 50000"/>
              </a:avLst>
            </a:prstGeom>
            <a:noFill/>
            <a:ln w="1905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sp>
          <p:nvSpPr>
            <p:cNvPr id="138546" name="Text Box 306">
              <a:extLst>
                <a:ext uri="{FF2B5EF4-FFF2-40B4-BE49-F238E27FC236}">
                  <a16:creationId xmlns:a16="http://schemas.microsoft.com/office/drawing/2014/main" id="{804951EA-E8EB-4321-8194-A5D215B254B1}"/>
                </a:ext>
              </a:extLst>
            </p:cNvPr>
            <p:cNvSpPr txBox="1">
              <a:spLocks noChangeArrowheads="1"/>
            </p:cNvSpPr>
            <p:nvPr/>
          </p:nvSpPr>
          <p:spPr bwMode="auto">
            <a:xfrm>
              <a:off x="4477" y="864"/>
              <a:ext cx="47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913737"/>
              <a:r>
                <a:rPr kumimoji="1" lang="en-US" altLang="zh-CN" sz="3600" b="0">
                  <a:solidFill>
                    <a:srgbClr val="FF3300"/>
                  </a:solidFill>
                  <a:latin typeface="Bookman Old Style" panose="02050604050505020204" pitchFamily="18" charset="0"/>
                  <a:ea typeface="宋体" panose="02010600030101010101" pitchFamily="2" charset="-122"/>
                </a:rPr>
                <a:t>(2)</a:t>
              </a:r>
              <a:endParaRPr kumimoji="1" lang="en-US" altLang="zh-CN" sz="3600" b="0">
                <a:solidFill>
                  <a:srgbClr val="0000FF"/>
                </a:solidFill>
                <a:latin typeface="Bookman Old Style" panose="02050604050505020204" pitchFamily="18" charset="0"/>
                <a:ea typeface="宋体" panose="02010600030101010101" pitchFamily="2" charset="-122"/>
              </a:endParaRPr>
            </a:p>
          </p:txBody>
        </p:sp>
        <p:sp>
          <p:nvSpPr>
            <p:cNvPr id="138549" name="Line 309">
              <a:extLst>
                <a:ext uri="{FF2B5EF4-FFF2-40B4-BE49-F238E27FC236}">
                  <a16:creationId xmlns:a16="http://schemas.microsoft.com/office/drawing/2014/main" id="{E850DCBC-A3FB-4296-8B8E-E4D790E95BE5}"/>
                </a:ext>
              </a:extLst>
            </p:cNvPr>
            <p:cNvSpPr>
              <a:spLocks noChangeShapeType="1"/>
            </p:cNvSpPr>
            <p:nvPr/>
          </p:nvSpPr>
          <p:spPr bwMode="auto">
            <a:xfrm>
              <a:off x="3024" y="1104"/>
              <a:ext cx="1440" cy="0"/>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913737"/>
              <a:endParaRPr kumimoji="1" lang="zh-CN" altLang="en-US" sz="2000" b="0">
                <a:solidFill>
                  <a:srgbClr val="0000FF"/>
                </a:solidFill>
                <a:latin typeface="Bookman Old Style" panose="02050604050505020204" pitchFamily="18" charset="0"/>
                <a:ea typeface="宋体" panose="02010600030101010101" pitchFamily="2" charset="-122"/>
              </a:endParaRPr>
            </a:p>
          </p:txBody>
        </p:sp>
      </p:grpSp>
      <p:pic>
        <p:nvPicPr>
          <p:cNvPr id="2" name="图片 1">
            <a:extLst>
              <a:ext uri="{FF2B5EF4-FFF2-40B4-BE49-F238E27FC236}">
                <a16:creationId xmlns:a16="http://schemas.microsoft.com/office/drawing/2014/main" id="{84E93CAE-8FED-4725-9F1D-E964A76D2212}"/>
              </a:ext>
            </a:extLst>
          </p:cNvPr>
          <p:cNvPicPr>
            <a:picLocks noChangeAspect="1"/>
          </p:cNvPicPr>
          <p:nvPr/>
        </p:nvPicPr>
        <p:blipFill>
          <a:blip r:embed="rId2"/>
          <a:stretch>
            <a:fillRect/>
          </a:stretch>
        </p:blipFill>
        <p:spPr>
          <a:xfrm>
            <a:off x="5637101" y="3316188"/>
            <a:ext cx="3201916" cy="2184611"/>
          </a:xfrm>
          <a:prstGeom prst="rect">
            <a:avLst/>
          </a:prstGeom>
        </p:spPr>
      </p:pic>
    </p:spTree>
    <p:extLst>
      <p:ext uri="{BB962C8B-B14F-4D97-AF65-F5344CB8AC3E}">
        <p14:creationId xmlns:p14="http://schemas.microsoft.com/office/powerpoint/2010/main" val="9188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486"/>
                                        </p:tgtEl>
                                        <p:attrNameLst>
                                          <p:attrName>style.visibility</p:attrName>
                                        </p:attrNameLst>
                                      </p:cBhvr>
                                      <p:to>
                                        <p:strVal val="visible"/>
                                      </p:to>
                                    </p:set>
                                    <p:anim calcmode="lin" valueType="num">
                                      <p:cBhvr additive="base">
                                        <p:cTn id="7" dur="500" fill="hold"/>
                                        <p:tgtEl>
                                          <p:spTgt spid="138486"/>
                                        </p:tgtEl>
                                        <p:attrNameLst>
                                          <p:attrName>ppt_x</p:attrName>
                                        </p:attrNameLst>
                                      </p:cBhvr>
                                      <p:tavLst>
                                        <p:tav tm="0">
                                          <p:val>
                                            <p:strVal val="#ppt_x"/>
                                          </p:val>
                                        </p:tav>
                                        <p:tav tm="100000">
                                          <p:val>
                                            <p:strVal val="#ppt_x"/>
                                          </p:val>
                                        </p:tav>
                                      </p:tavLst>
                                    </p:anim>
                                    <p:anim calcmode="lin" valueType="num">
                                      <p:cBhvr additive="base">
                                        <p:cTn id="8" dur="500" fill="hold"/>
                                        <p:tgtEl>
                                          <p:spTgt spid="1384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512"/>
                                        </p:tgtEl>
                                        <p:attrNameLst>
                                          <p:attrName>style.visibility</p:attrName>
                                        </p:attrNameLst>
                                      </p:cBhvr>
                                      <p:to>
                                        <p:strVal val="visible"/>
                                      </p:to>
                                    </p:set>
                                    <p:anim calcmode="lin" valueType="num">
                                      <p:cBhvr additive="base">
                                        <p:cTn id="11" dur="500" fill="hold"/>
                                        <p:tgtEl>
                                          <p:spTgt spid="138512"/>
                                        </p:tgtEl>
                                        <p:attrNameLst>
                                          <p:attrName>ppt_x</p:attrName>
                                        </p:attrNameLst>
                                      </p:cBhvr>
                                      <p:tavLst>
                                        <p:tav tm="0">
                                          <p:val>
                                            <p:strVal val="#ppt_x"/>
                                          </p:val>
                                        </p:tav>
                                        <p:tav tm="100000">
                                          <p:val>
                                            <p:strVal val="#ppt_x"/>
                                          </p:val>
                                        </p:tav>
                                      </p:tavLst>
                                    </p:anim>
                                    <p:anim calcmode="lin" valueType="num">
                                      <p:cBhvr additive="base">
                                        <p:cTn id="12" dur="500" fill="hold"/>
                                        <p:tgtEl>
                                          <p:spTgt spid="1385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524"/>
                                        </p:tgtEl>
                                        <p:attrNameLst>
                                          <p:attrName>style.visibility</p:attrName>
                                        </p:attrNameLst>
                                      </p:cBhvr>
                                      <p:to>
                                        <p:strVal val="visible"/>
                                      </p:to>
                                    </p:set>
                                    <p:anim calcmode="lin" valueType="num">
                                      <p:cBhvr additive="base">
                                        <p:cTn id="15" dur="500" fill="hold"/>
                                        <p:tgtEl>
                                          <p:spTgt spid="138524"/>
                                        </p:tgtEl>
                                        <p:attrNameLst>
                                          <p:attrName>ppt_x</p:attrName>
                                        </p:attrNameLst>
                                      </p:cBhvr>
                                      <p:tavLst>
                                        <p:tav tm="0">
                                          <p:val>
                                            <p:strVal val="#ppt_x"/>
                                          </p:val>
                                        </p:tav>
                                        <p:tav tm="100000">
                                          <p:val>
                                            <p:strVal val="#ppt_x"/>
                                          </p:val>
                                        </p:tav>
                                      </p:tavLst>
                                    </p:anim>
                                    <p:anim calcmode="lin" valueType="num">
                                      <p:cBhvr additive="base">
                                        <p:cTn id="16" dur="500" fill="hold"/>
                                        <p:tgtEl>
                                          <p:spTgt spid="1385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8544"/>
                                        </p:tgtEl>
                                        <p:attrNameLst>
                                          <p:attrName>style.visibility</p:attrName>
                                        </p:attrNameLst>
                                      </p:cBhvr>
                                      <p:to>
                                        <p:strVal val="visible"/>
                                      </p:to>
                                    </p:set>
                                    <p:anim calcmode="lin" valueType="num">
                                      <p:cBhvr additive="base">
                                        <p:cTn id="19" dur="500" fill="hold"/>
                                        <p:tgtEl>
                                          <p:spTgt spid="138544"/>
                                        </p:tgtEl>
                                        <p:attrNameLst>
                                          <p:attrName>ppt_x</p:attrName>
                                        </p:attrNameLst>
                                      </p:cBhvr>
                                      <p:tavLst>
                                        <p:tav tm="0">
                                          <p:val>
                                            <p:strVal val="#ppt_x"/>
                                          </p:val>
                                        </p:tav>
                                        <p:tav tm="100000">
                                          <p:val>
                                            <p:strVal val="#ppt_x"/>
                                          </p:val>
                                        </p:tav>
                                      </p:tavLst>
                                    </p:anim>
                                    <p:anim calcmode="lin" valueType="num">
                                      <p:cBhvr additive="base">
                                        <p:cTn id="20" dur="500" fill="hold"/>
                                        <p:tgtEl>
                                          <p:spTgt spid="138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63628D82-E48B-46FC-B64D-96CFD1E9AC0F}"/>
              </a:ext>
            </a:extLst>
          </p:cNvPr>
          <p:cNvSpPr>
            <a:spLocks noGrp="1"/>
          </p:cNvSpPr>
          <p:nvPr>
            <p:ph type="title"/>
          </p:nvPr>
        </p:nvSpPr>
        <p:spPr/>
        <p:txBody>
          <a:bodyPr/>
          <a:lstStyle/>
          <a:p>
            <a:r>
              <a:rPr lang="zh-CN" altLang="en-US"/>
              <a:t>刚体的定点运动</a:t>
            </a:r>
            <a:r>
              <a:rPr lang="en-US" altLang="zh-CN"/>
              <a:t>—</a:t>
            </a:r>
            <a:r>
              <a:rPr lang="zh-CN" altLang="en-US"/>
              <a:t>陀螺</a:t>
            </a:r>
          </a:p>
        </p:txBody>
      </p:sp>
      <p:sp>
        <p:nvSpPr>
          <p:cNvPr id="15365" name="Text Box 3">
            <a:extLst>
              <a:ext uri="{FF2B5EF4-FFF2-40B4-BE49-F238E27FC236}">
                <a16:creationId xmlns:a16="http://schemas.microsoft.com/office/drawing/2014/main" id="{FDDFA630-2315-4EAA-B3E4-9B23DDE7C3F4}"/>
              </a:ext>
            </a:extLst>
          </p:cNvPr>
          <p:cNvSpPr>
            <a:spLocks noGrp="1" noChangeArrowheads="1"/>
          </p:cNvSpPr>
          <p:nvPr>
            <p:ph idx="1"/>
          </p:nvPr>
        </p:nvSpPr>
        <p:spPr>
          <a:xfrm>
            <a:off x="457632" y="1600200"/>
            <a:ext cx="8228736" cy="126574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indent="0">
              <a:buNone/>
            </a:pPr>
            <a:r>
              <a:rPr lang="zh-CN" altLang="en-US" sz="2400">
                <a:solidFill>
                  <a:srgbClr val="FF0000"/>
                </a:solidFill>
              </a:rPr>
              <a:t>绕对称轴高速旋转的刚体称为陀螺，或称回转仪</a:t>
            </a:r>
            <a:r>
              <a:rPr lang="en-US" altLang="zh-CN" sz="2400">
                <a:solidFill>
                  <a:srgbClr val="FF0000"/>
                </a:solidFill>
              </a:rPr>
              <a:t>.</a:t>
            </a:r>
          </a:p>
          <a:p>
            <a:pPr marL="0" indent="0">
              <a:buNone/>
            </a:pPr>
            <a:r>
              <a:rPr lang="zh-CN" altLang="en-US" sz="2400"/>
              <a:t>陀螺在运动过程中通常有一点保持固定，故属刚体的定点运动</a:t>
            </a:r>
            <a:r>
              <a:rPr lang="en-US" altLang="zh-CN" sz="2400"/>
              <a:t>.</a:t>
            </a:r>
            <a:r>
              <a:rPr lang="zh-CN" altLang="en-US" sz="2400"/>
              <a:t>利用角动量和角速度的矢量性质，可以解释陀螺的运动</a:t>
            </a:r>
            <a:r>
              <a:rPr lang="en-US" altLang="zh-CN" sz="2400"/>
              <a:t>.</a:t>
            </a:r>
          </a:p>
        </p:txBody>
      </p:sp>
      <p:grpSp>
        <p:nvGrpSpPr>
          <p:cNvPr id="7" name="Group 130">
            <a:extLst>
              <a:ext uri="{FF2B5EF4-FFF2-40B4-BE49-F238E27FC236}">
                <a16:creationId xmlns:a16="http://schemas.microsoft.com/office/drawing/2014/main" id="{DC2F9261-C410-47A9-8EED-17948883EC1B}"/>
              </a:ext>
            </a:extLst>
          </p:cNvPr>
          <p:cNvGrpSpPr>
            <a:grpSpLocks/>
          </p:cNvGrpSpPr>
          <p:nvPr/>
        </p:nvGrpSpPr>
        <p:grpSpPr bwMode="auto">
          <a:xfrm>
            <a:off x="852879" y="2971799"/>
            <a:ext cx="1834957" cy="3289301"/>
            <a:chOff x="720" y="1872"/>
            <a:chExt cx="1155" cy="2072"/>
          </a:xfrm>
        </p:grpSpPr>
        <p:grpSp>
          <p:nvGrpSpPr>
            <p:cNvPr id="15409" name="Group 64">
              <a:extLst>
                <a:ext uri="{FF2B5EF4-FFF2-40B4-BE49-F238E27FC236}">
                  <a16:creationId xmlns:a16="http://schemas.microsoft.com/office/drawing/2014/main" id="{B54E672C-8E3E-40A2-9C68-ED740C1E0441}"/>
                </a:ext>
              </a:extLst>
            </p:cNvPr>
            <p:cNvGrpSpPr>
              <a:grpSpLocks/>
            </p:cNvGrpSpPr>
            <p:nvPr/>
          </p:nvGrpSpPr>
          <p:grpSpPr bwMode="auto">
            <a:xfrm>
              <a:off x="1230" y="2466"/>
              <a:ext cx="607" cy="1239"/>
              <a:chOff x="2016" y="2448"/>
              <a:chExt cx="814" cy="1462"/>
            </a:xfrm>
          </p:grpSpPr>
          <p:grpSp>
            <p:nvGrpSpPr>
              <p:cNvPr id="15419" name="Group 65">
                <a:extLst>
                  <a:ext uri="{FF2B5EF4-FFF2-40B4-BE49-F238E27FC236}">
                    <a16:creationId xmlns:a16="http://schemas.microsoft.com/office/drawing/2014/main" id="{29BCE7B6-4208-4404-943E-D8A8B4CF6E4C}"/>
                  </a:ext>
                </a:extLst>
              </p:cNvPr>
              <p:cNvGrpSpPr>
                <a:grpSpLocks/>
              </p:cNvGrpSpPr>
              <p:nvPr/>
            </p:nvGrpSpPr>
            <p:grpSpPr bwMode="auto">
              <a:xfrm>
                <a:off x="2066" y="2828"/>
                <a:ext cx="740" cy="1082"/>
                <a:chOff x="2007" y="3056"/>
                <a:chExt cx="544" cy="788"/>
              </a:xfrm>
            </p:grpSpPr>
            <p:sp>
              <p:nvSpPr>
                <p:cNvPr id="15426" name="Freeform 66">
                  <a:extLst>
                    <a:ext uri="{FF2B5EF4-FFF2-40B4-BE49-F238E27FC236}">
                      <a16:creationId xmlns:a16="http://schemas.microsoft.com/office/drawing/2014/main" id="{08E250F1-5150-4600-B0F7-13C97BEDE223}"/>
                    </a:ext>
                  </a:extLst>
                </p:cNvPr>
                <p:cNvSpPr>
                  <a:spLocks/>
                </p:cNvSpPr>
                <p:nvPr/>
              </p:nvSpPr>
              <p:spPr bwMode="auto">
                <a:xfrm>
                  <a:off x="2007" y="3100"/>
                  <a:ext cx="544" cy="744"/>
                </a:xfrm>
                <a:custGeom>
                  <a:avLst/>
                  <a:gdLst>
                    <a:gd name="T0" fmla="*/ 43 w 544"/>
                    <a:gd name="T1" fmla="*/ 744 h 744"/>
                    <a:gd name="T2" fmla="*/ 33 w 544"/>
                    <a:gd name="T3" fmla="*/ 158 h 744"/>
                    <a:gd name="T4" fmla="*/ 243 w 544"/>
                    <a:gd name="T5" fmla="*/ 20 h 744"/>
                    <a:gd name="T6" fmla="*/ 291 w 544"/>
                    <a:gd name="T7" fmla="*/ 36 h 744"/>
                    <a:gd name="T8" fmla="*/ 339 w 544"/>
                    <a:gd name="T9" fmla="*/ 56 h 744"/>
                    <a:gd name="T10" fmla="*/ 395 w 544"/>
                    <a:gd name="T11" fmla="*/ 80 h 744"/>
                    <a:gd name="T12" fmla="*/ 433 w 544"/>
                    <a:gd name="T13" fmla="*/ 106 h 744"/>
                    <a:gd name="T14" fmla="*/ 479 w 544"/>
                    <a:gd name="T15" fmla="*/ 350 h 744"/>
                    <a:gd name="T16" fmla="*/ 43 w 544"/>
                    <a:gd name="T17" fmla="*/ 744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4" h="744">
                      <a:moveTo>
                        <a:pt x="43" y="744"/>
                      </a:moveTo>
                      <a:cubicBezTo>
                        <a:pt x="15" y="690"/>
                        <a:pt x="0" y="279"/>
                        <a:pt x="33" y="158"/>
                      </a:cubicBezTo>
                      <a:cubicBezTo>
                        <a:pt x="66" y="37"/>
                        <a:pt x="200" y="40"/>
                        <a:pt x="243" y="20"/>
                      </a:cubicBezTo>
                      <a:cubicBezTo>
                        <a:pt x="286" y="0"/>
                        <a:pt x="275" y="30"/>
                        <a:pt x="291" y="36"/>
                      </a:cubicBezTo>
                      <a:cubicBezTo>
                        <a:pt x="307" y="42"/>
                        <a:pt x="322" y="49"/>
                        <a:pt x="339" y="56"/>
                      </a:cubicBezTo>
                      <a:cubicBezTo>
                        <a:pt x="356" y="63"/>
                        <a:pt x="379" y="72"/>
                        <a:pt x="395" y="80"/>
                      </a:cubicBezTo>
                      <a:cubicBezTo>
                        <a:pt x="411" y="88"/>
                        <a:pt x="419" y="61"/>
                        <a:pt x="433" y="106"/>
                      </a:cubicBezTo>
                      <a:cubicBezTo>
                        <a:pt x="447" y="151"/>
                        <a:pt x="544" y="244"/>
                        <a:pt x="479" y="350"/>
                      </a:cubicBezTo>
                      <a:cubicBezTo>
                        <a:pt x="414" y="456"/>
                        <a:pt x="153" y="704"/>
                        <a:pt x="43" y="744"/>
                      </a:cubicBezTo>
                      <a:close/>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7" name="AutoShape 67">
                  <a:extLst>
                    <a:ext uri="{FF2B5EF4-FFF2-40B4-BE49-F238E27FC236}">
                      <a16:creationId xmlns:a16="http://schemas.microsoft.com/office/drawing/2014/main" id="{B35E1C5A-B391-43E4-9E9C-D33BCEB3A95A}"/>
                    </a:ext>
                  </a:extLst>
                </p:cNvPr>
                <p:cNvSpPr>
                  <a:spLocks noChangeArrowheads="1"/>
                </p:cNvSpPr>
                <p:nvPr/>
              </p:nvSpPr>
              <p:spPr bwMode="auto">
                <a:xfrm rot="1390460">
                  <a:off x="2286" y="3056"/>
                  <a:ext cx="167" cy="107"/>
                </a:xfrm>
                <a:prstGeom prst="can">
                  <a:avLst>
                    <a:gd name="adj" fmla="val 25000"/>
                  </a:avLst>
                </a:prstGeom>
                <a:noFill/>
                <a:ln w="28575">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15420" name="Freeform 68">
                <a:extLst>
                  <a:ext uri="{FF2B5EF4-FFF2-40B4-BE49-F238E27FC236}">
                    <a16:creationId xmlns:a16="http://schemas.microsoft.com/office/drawing/2014/main" id="{5B3B684D-DA86-4FB0-B2E2-B27F1AB51C48}"/>
                  </a:ext>
                </a:extLst>
              </p:cNvPr>
              <p:cNvSpPr>
                <a:spLocks/>
              </p:cNvSpPr>
              <p:nvPr/>
            </p:nvSpPr>
            <p:spPr bwMode="auto">
              <a:xfrm>
                <a:off x="2030" y="3019"/>
                <a:ext cx="800" cy="379"/>
              </a:xfrm>
              <a:custGeom>
                <a:avLst/>
                <a:gdLst>
                  <a:gd name="T0" fmla="*/ 225 w 589"/>
                  <a:gd name="T1" fmla="*/ 0 h 276"/>
                  <a:gd name="T2" fmla="*/ 113 w 589"/>
                  <a:gd name="T3" fmla="*/ 202 h 276"/>
                  <a:gd name="T4" fmla="*/ 887 w 589"/>
                  <a:gd name="T5" fmla="*/ 736 h 276"/>
                  <a:gd name="T6" fmla="*/ 1849 w 589"/>
                  <a:gd name="T7" fmla="*/ 980 h 276"/>
                  <a:gd name="T8" fmla="*/ 1838 w 589"/>
                  <a:gd name="T9" fmla="*/ 736 h 2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9" h="276">
                    <a:moveTo>
                      <a:pt x="66" y="0"/>
                    </a:moveTo>
                    <a:cubicBezTo>
                      <a:pt x="61" y="9"/>
                      <a:pt x="0" y="22"/>
                      <a:pt x="33" y="57"/>
                    </a:cubicBezTo>
                    <a:cubicBezTo>
                      <a:pt x="66" y="92"/>
                      <a:pt x="176" y="171"/>
                      <a:pt x="261" y="207"/>
                    </a:cubicBezTo>
                    <a:cubicBezTo>
                      <a:pt x="346" y="243"/>
                      <a:pt x="497" y="276"/>
                      <a:pt x="543" y="276"/>
                    </a:cubicBezTo>
                    <a:cubicBezTo>
                      <a:pt x="589" y="276"/>
                      <a:pt x="541" y="221"/>
                      <a:pt x="540" y="20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1" name="Freeform 69">
                <a:extLst>
                  <a:ext uri="{FF2B5EF4-FFF2-40B4-BE49-F238E27FC236}">
                    <a16:creationId xmlns:a16="http://schemas.microsoft.com/office/drawing/2014/main" id="{2A721DC4-636E-48E4-9BE4-AE0AD2A76A0B}"/>
                  </a:ext>
                </a:extLst>
              </p:cNvPr>
              <p:cNvSpPr>
                <a:spLocks/>
              </p:cNvSpPr>
              <p:nvPr/>
            </p:nvSpPr>
            <p:spPr bwMode="auto">
              <a:xfrm>
                <a:off x="2016" y="3192"/>
                <a:ext cx="720" cy="321"/>
              </a:xfrm>
              <a:custGeom>
                <a:avLst/>
                <a:gdLst>
                  <a:gd name="T0" fmla="*/ 155 w 530"/>
                  <a:gd name="T1" fmla="*/ 0 h 234"/>
                  <a:gd name="T2" fmla="*/ 105 w 530"/>
                  <a:gd name="T3" fmla="*/ 171 h 234"/>
                  <a:gd name="T4" fmla="*/ 789 w 530"/>
                  <a:gd name="T5" fmla="*/ 647 h 234"/>
                  <a:gd name="T6" fmla="*/ 1659 w 530"/>
                  <a:gd name="T7" fmla="*/ 829 h 234"/>
                  <a:gd name="T8" fmla="*/ 1679 w 530"/>
                  <a:gd name="T9" fmla="*/ 638 h 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234">
                    <a:moveTo>
                      <a:pt x="46" y="0"/>
                    </a:moveTo>
                    <a:cubicBezTo>
                      <a:pt x="44" y="8"/>
                      <a:pt x="0" y="18"/>
                      <a:pt x="31" y="48"/>
                    </a:cubicBezTo>
                    <a:cubicBezTo>
                      <a:pt x="62" y="78"/>
                      <a:pt x="156" y="152"/>
                      <a:pt x="232" y="183"/>
                    </a:cubicBezTo>
                    <a:cubicBezTo>
                      <a:pt x="308" y="214"/>
                      <a:pt x="444" y="234"/>
                      <a:pt x="487" y="234"/>
                    </a:cubicBezTo>
                    <a:cubicBezTo>
                      <a:pt x="530" y="234"/>
                      <a:pt x="492" y="191"/>
                      <a:pt x="493" y="18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2" name="Freeform 70">
                <a:extLst>
                  <a:ext uri="{FF2B5EF4-FFF2-40B4-BE49-F238E27FC236}">
                    <a16:creationId xmlns:a16="http://schemas.microsoft.com/office/drawing/2014/main" id="{F003F313-7DF9-4635-9371-D8463FCF161B}"/>
                  </a:ext>
                </a:extLst>
              </p:cNvPr>
              <p:cNvSpPr>
                <a:spLocks/>
              </p:cNvSpPr>
              <p:nvPr/>
            </p:nvSpPr>
            <p:spPr bwMode="auto">
              <a:xfrm>
                <a:off x="2021" y="3336"/>
                <a:ext cx="598" cy="286"/>
              </a:xfrm>
              <a:custGeom>
                <a:avLst/>
                <a:gdLst>
                  <a:gd name="T0" fmla="*/ 113 w 440"/>
                  <a:gd name="T1" fmla="*/ 0 h 208"/>
                  <a:gd name="T2" fmla="*/ 92 w 440"/>
                  <a:gd name="T3" fmla="*/ 151 h 208"/>
                  <a:gd name="T4" fmla="*/ 665 w 440"/>
                  <a:gd name="T5" fmla="*/ 560 h 208"/>
                  <a:gd name="T6" fmla="*/ 1370 w 440"/>
                  <a:gd name="T7" fmla="*/ 741 h 208"/>
                  <a:gd name="T8" fmla="*/ 1442 w 440"/>
                  <a:gd name="T9" fmla="*/ 590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208">
                    <a:moveTo>
                      <a:pt x="33" y="0"/>
                    </a:moveTo>
                    <a:cubicBezTo>
                      <a:pt x="32" y="7"/>
                      <a:pt x="0" y="16"/>
                      <a:pt x="27" y="42"/>
                    </a:cubicBezTo>
                    <a:cubicBezTo>
                      <a:pt x="54" y="68"/>
                      <a:pt x="133" y="129"/>
                      <a:pt x="195" y="156"/>
                    </a:cubicBezTo>
                    <a:cubicBezTo>
                      <a:pt x="257" y="183"/>
                      <a:pt x="364" y="206"/>
                      <a:pt x="402" y="207"/>
                    </a:cubicBezTo>
                    <a:cubicBezTo>
                      <a:pt x="440" y="208"/>
                      <a:pt x="419" y="174"/>
                      <a:pt x="423" y="16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3" name="Arc 71">
                <a:extLst>
                  <a:ext uri="{FF2B5EF4-FFF2-40B4-BE49-F238E27FC236}">
                    <a16:creationId xmlns:a16="http://schemas.microsoft.com/office/drawing/2014/main" id="{1E537E18-A0BB-4B87-B62C-6E6E3CF07CF0}"/>
                  </a:ext>
                </a:extLst>
              </p:cNvPr>
              <p:cNvSpPr>
                <a:spLocks/>
              </p:cNvSpPr>
              <p:nvPr/>
            </p:nvSpPr>
            <p:spPr bwMode="auto">
              <a:xfrm rot="1458481">
                <a:off x="2484" y="2676"/>
                <a:ext cx="327" cy="99"/>
              </a:xfrm>
              <a:custGeom>
                <a:avLst/>
                <a:gdLst>
                  <a:gd name="T0" fmla="*/ 0 w 43200"/>
                  <a:gd name="T1" fmla="*/ 0 h 39996"/>
                  <a:gd name="T2" fmla="*/ 0 w 43200"/>
                  <a:gd name="T3" fmla="*/ 0 h 39996"/>
                  <a:gd name="T4" fmla="*/ 0 w 43200"/>
                  <a:gd name="T5" fmla="*/ 0 h 39996"/>
                  <a:gd name="T6" fmla="*/ 0 60000 65536"/>
                  <a:gd name="T7" fmla="*/ 0 60000 65536"/>
                  <a:gd name="T8" fmla="*/ 0 60000 65536"/>
                </a:gdLst>
                <a:ahLst/>
                <a:cxnLst>
                  <a:cxn ang="T6">
                    <a:pos x="T0" y="T1"/>
                  </a:cxn>
                  <a:cxn ang="T7">
                    <a:pos x="T2" y="T3"/>
                  </a:cxn>
                  <a:cxn ang="T8">
                    <a:pos x="T4" y="T5"/>
                  </a:cxn>
                </a:cxnLst>
                <a:rect l="0" t="0" r="r" b="b"/>
                <a:pathLst>
                  <a:path w="43200" h="39996" fill="none"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0" y="10895"/>
                      <a:pt x="3891" y="3931"/>
                      <a:pt x="10279" y="0"/>
                    </a:cubicBezTo>
                  </a:path>
                  <a:path w="43200" h="39996" stroke="0"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0" y="10895"/>
                      <a:pt x="3891" y="3931"/>
                      <a:pt x="10279" y="0"/>
                    </a:cubicBezTo>
                    <a:lnTo>
                      <a:pt x="21600" y="18396"/>
                    </a:lnTo>
                    <a:lnTo>
                      <a:pt x="34768" y="1273"/>
                    </a:lnTo>
                    <a:close/>
                  </a:path>
                </a:pathLst>
              </a:custGeom>
              <a:noFill/>
              <a:ln w="19050">
                <a:solidFill>
                  <a:schemeClr val="bg1"/>
                </a:solidFill>
                <a:round/>
                <a:headEnd type="triangle" w="sm" len="sm"/>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4" name="Freeform 72">
                <a:extLst>
                  <a:ext uri="{FF2B5EF4-FFF2-40B4-BE49-F238E27FC236}">
                    <a16:creationId xmlns:a16="http://schemas.microsoft.com/office/drawing/2014/main" id="{99FB18FE-B7B1-4A22-AB05-646F125D9078}"/>
                  </a:ext>
                </a:extLst>
              </p:cNvPr>
              <p:cNvSpPr>
                <a:spLocks/>
              </p:cNvSpPr>
              <p:nvPr/>
            </p:nvSpPr>
            <p:spPr bwMode="auto">
              <a:xfrm>
                <a:off x="2120" y="2852"/>
                <a:ext cx="468" cy="1056"/>
              </a:xfrm>
              <a:custGeom>
                <a:avLst/>
                <a:gdLst>
                  <a:gd name="T0" fmla="*/ 0 w 468"/>
                  <a:gd name="T1" fmla="*/ 1056 h 1056"/>
                  <a:gd name="T2" fmla="*/ 468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25" name="Freeform 73">
                <a:extLst>
                  <a:ext uri="{FF2B5EF4-FFF2-40B4-BE49-F238E27FC236}">
                    <a16:creationId xmlns:a16="http://schemas.microsoft.com/office/drawing/2014/main" id="{07F98F16-1501-47AE-8343-13E3745AE2EA}"/>
                  </a:ext>
                </a:extLst>
              </p:cNvPr>
              <p:cNvSpPr>
                <a:spLocks/>
              </p:cNvSpPr>
              <p:nvPr/>
            </p:nvSpPr>
            <p:spPr bwMode="auto">
              <a:xfrm>
                <a:off x="2588" y="2448"/>
                <a:ext cx="176" cy="396"/>
              </a:xfrm>
              <a:custGeom>
                <a:avLst/>
                <a:gdLst>
                  <a:gd name="T0" fmla="*/ 0 w 468"/>
                  <a:gd name="T1" fmla="*/ 21 h 1056"/>
                  <a:gd name="T2" fmla="*/ 9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5410" name="Line 74">
              <a:extLst>
                <a:ext uri="{FF2B5EF4-FFF2-40B4-BE49-F238E27FC236}">
                  <a16:creationId xmlns:a16="http://schemas.microsoft.com/office/drawing/2014/main" id="{21BE55F7-FD64-481C-92EA-DBF2A68D20C4}"/>
                </a:ext>
              </a:extLst>
            </p:cNvPr>
            <p:cNvSpPr>
              <a:spLocks noChangeShapeType="1"/>
            </p:cNvSpPr>
            <p:nvPr/>
          </p:nvSpPr>
          <p:spPr bwMode="auto">
            <a:xfrm flipV="1">
              <a:off x="1302" y="1970"/>
              <a:ext cx="0" cy="102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11" name="Line 75">
              <a:extLst>
                <a:ext uri="{FF2B5EF4-FFF2-40B4-BE49-F238E27FC236}">
                  <a16:creationId xmlns:a16="http://schemas.microsoft.com/office/drawing/2014/main" id="{2440E7CF-AE58-4433-8357-3BCDB2549528}"/>
                </a:ext>
              </a:extLst>
            </p:cNvPr>
            <p:cNvSpPr>
              <a:spLocks noChangeShapeType="1"/>
            </p:cNvSpPr>
            <p:nvPr/>
          </p:nvSpPr>
          <p:spPr bwMode="auto">
            <a:xfrm rot="5400000" flipV="1">
              <a:off x="1347" y="3340"/>
              <a:ext cx="0" cy="73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nvGrpSpPr>
            <p:cNvPr id="15412" name="Group 76">
              <a:extLst>
                <a:ext uri="{FF2B5EF4-FFF2-40B4-BE49-F238E27FC236}">
                  <a16:creationId xmlns:a16="http://schemas.microsoft.com/office/drawing/2014/main" id="{30A35673-BC1D-431C-9AB3-4C7CD3D464ED}"/>
                </a:ext>
              </a:extLst>
            </p:cNvPr>
            <p:cNvGrpSpPr>
              <a:grpSpLocks/>
            </p:cNvGrpSpPr>
            <p:nvPr/>
          </p:nvGrpSpPr>
          <p:grpSpPr bwMode="auto">
            <a:xfrm>
              <a:off x="720" y="2178"/>
              <a:ext cx="1155" cy="380"/>
              <a:chOff x="1332" y="2412"/>
              <a:chExt cx="1164" cy="373"/>
            </a:xfrm>
          </p:grpSpPr>
          <p:sp>
            <p:nvSpPr>
              <p:cNvPr id="15416" name="Oval 77">
                <a:extLst>
                  <a:ext uri="{FF2B5EF4-FFF2-40B4-BE49-F238E27FC236}">
                    <a16:creationId xmlns:a16="http://schemas.microsoft.com/office/drawing/2014/main" id="{4D078CDE-6C37-450C-81D8-FFEC84DF6D25}"/>
                  </a:ext>
                </a:extLst>
              </p:cNvPr>
              <p:cNvSpPr>
                <a:spLocks noChangeArrowheads="1"/>
              </p:cNvSpPr>
              <p:nvPr/>
            </p:nvSpPr>
            <p:spPr bwMode="auto">
              <a:xfrm>
                <a:off x="1332" y="2416"/>
                <a:ext cx="1164" cy="369"/>
              </a:xfrm>
              <a:prstGeom prst="ellipse">
                <a:avLst/>
              </a:prstGeom>
              <a:noFill/>
              <a:ln w="2222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15417" name="Line 78">
                <a:extLst>
                  <a:ext uri="{FF2B5EF4-FFF2-40B4-BE49-F238E27FC236}">
                    <a16:creationId xmlns:a16="http://schemas.microsoft.com/office/drawing/2014/main" id="{41D257CE-9DEE-4F5C-BE67-F8E241FD4A3E}"/>
                  </a:ext>
                </a:extLst>
              </p:cNvPr>
              <p:cNvSpPr>
                <a:spLocks noChangeShapeType="1"/>
              </p:cNvSpPr>
              <p:nvPr/>
            </p:nvSpPr>
            <p:spPr bwMode="auto">
              <a:xfrm>
                <a:off x="1920" y="2784"/>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18" name="Line 79">
                <a:extLst>
                  <a:ext uri="{FF2B5EF4-FFF2-40B4-BE49-F238E27FC236}">
                    <a16:creationId xmlns:a16="http://schemas.microsoft.com/office/drawing/2014/main" id="{C19B180F-031D-44C3-B349-491E3C1C0BF3}"/>
                  </a:ext>
                </a:extLst>
              </p:cNvPr>
              <p:cNvSpPr>
                <a:spLocks noChangeShapeType="1"/>
              </p:cNvSpPr>
              <p:nvPr/>
            </p:nvSpPr>
            <p:spPr bwMode="auto">
              <a:xfrm rot="10800000">
                <a:off x="1872" y="2412"/>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5413" name="Text Box 80">
              <a:extLst>
                <a:ext uri="{FF2B5EF4-FFF2-40B4-BE49-F238E27FC236}">
                  <a16:creationId xmlns:a16="http://schemas.microsoft.com/office/drawing/2014/main" id="{52F1EFEF-ADC1-4912-8874-8161040EB47F}"/>
                </a:ext>
              </a:extLst>
            </p:cNvPr>
            <p:cNvSpPr txBox="1">
              <a:spLocks noChangeArrowheads="1"/>
            </p:cNvSpPr>
            <p:nvPr/>
          </p:nvSpPr>
          <p:spPr bwMode="auto">
            <a:xfrm>
              <a:off x="863" y="2558"/>
              <a:ext cx="4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进动</a:t>
              </a:r>
            </a:p>
          </p:txBody>
        </p:sp>
        <p:sp>
          <p:nvSpPr>
            <p:cNvPr id="15414" name="Text Box 81">
              <a:extLst>
                <a:ext uri="{FF2B5EF4-FFF2-40B4-BE49-F238E27FC236}">
                  <a16:creationId xmlns:a16="http://schemas.microsoft.com/office/drawing/2014/main" id="{6CDA6392-C199-4197-AD8C-8BE07219D3A4}"/>
                </a:ext>
              </a:extLst>
            </p:cNvPr>
            <p:cNvSpPr txBox="1">
              <a:spLocks noChangeArrowheads="1"/>
            </p:cNvSpPr>
            <p:nvPr/>
          </p:nvSpPr>
          <p:spPr bwMode="auto">
            <a:xfrm>
              <a:off x="1145" y="3692"/>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sp>
          <p:nvSpPr>
            <p:cNvPr id="15415" name="Text Box 82">
              <a:extLst>
                <a:ext uri="{FF2B5EF4-FFF2-40B4-BE49-F238E27FC236}">
                  <a16:creationId xmlns:a16="http://schemas.microsoft.com/office/drawing/2014/main" id="{A3FE0B78-24F7-49A8-A131-31BB1BF5B6AF}"/>
                </a:ext>
              </a:extLst>
            </p:cNvPr>
            <p:cNvSpPr txBox="1">
              <a:spLocks noChangeArrowheads="1"/>
            </p:cNvSpPr>
            <p:nvPr/>
          </p:nvSpPr>
          <p:spPr bwMode="auto">
            <a:xfrm>
              <a:off x="1115" y="1872"/>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grpSp>
      <p:grpSp>
        <p:nvGrpSpPr>
          <p:cNvPr id="26" name="Group 131">
            <a:extLst>
              <a:ext uri="{FF2B5EF4-FFF2-40B4-BE49-F238E27FC236}">
                <a16:creationId xmlns:a16="http://schemas.microsoft.com/office/drawing/2014/main" id="{AC400083-2591-4378-8295-526194AA969C}"/>
              </a:ext>
            </a:extLst>
          </p:cNvPr>
          <p:cNvGrpSpPr>
            <a:grpSpLocks/>
          </p:cNvGrpSpPr>
          <p:nvPr/>
        </p:nvGrpSpPr>
        <p:grpSpPr bwMode="auto">
          <a:xfrm>
            <a:off x="3468806" y="3154363"/>
            <a:ext cx="2320682" cy="2671761"/>
            <a:chOff x="2256" y="2256"/>
            <a:chExt cx="1462" cy="1683"/>
          </a:xfrm>
        </p:grpSpPr>
        <p:sp>
          <p:nvSpPr>
            <p:cNvPr id="15391" name="Freeform 83">
              <a:extLst>
                <a:ext uri="{FF2B5EF4-FFF2-40B4-BE49-F238E27FC236}">
                  <a16:creationId xmlns:a16="http://schemas.microsoft.com/office/drawing/2014/main" id="{A9FC3242-4D00-48A9-A48C-D298DCAC1760}"/>
                </a:ext>
              </a:extLst>
            </p:cNvPr>
            <p:cNvSpPr>
              <a:spLocks/>
            </p:cNvSpPr>
            <p:nvPr/>
          </p:nvSpPr>
          <p:spPr bwMode="auto">
            <a:xfrm>
              <a:off x="3181" y="2862"/>
              <a:ext cx="1" cy="630"/>
            </a:xfrm>
            <a:custGeom>
              <a:avLst/>
              <a:gdLst>
                <a:gd name="T0" fmla="*/ 0 w 1"/>
                <a:gd name="T1" fmla="*/ 0 h 618"/>
                <a:gd name="T2" fmla="*/ 0 w 1"/>
                <a:gd name="T3" fmla="*/ 654 h 618"/>
                <a:gd name="T4" fmla="*/ 0 60000 65536"/>
                <a:gd name="T5" fmla="*/ 0 60000 65536"/>
              </a:gdLst>
              <a:ahLst/>
              <a:cxnLst>
                <a:cxn ang="T4">
                  <a:pos x="T0" y="T1"/>
                </a:cxn>
                <a:cxn ang="T5">
                  <a:pos x="T2" y="T3"/>
                </a:cxn>
              </a:cxnLst>
              <a:rect l="0" t="0" r="r" b="b"/>
              <a:pathLst>
                <a:path w="1" h="618">
                  <a:moveTo>
                    <a:pt x="0" y="0"/>
                  </a:moveTo>
                  <a:lnTo>
                    <a:pt x="0" y="618"/>
                  </a:lnTo>
                </a:path>
              </a:pathLst>
            </a:custGeom>
            <a:noFill/>
            <a:ln w="22225" cmpd="sng">
              <a:solidFill>
                <a:srgbClr val="00B05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2" name="Line 84">
              <a:extLst>
                <a:ext uri="{FF2B5EF4-FFF2-40B4-BE49-F238E27FC236}">
                  <a16:creationId xmlns:a16="http://schemas.microsoft.com/office/drawing/2014/main" id="{4BCE8AFF-BFEF-4365-84CB-8CCF4F2935BB}"/>
                </a:ext>
              </a:extLst>
            </p:cNvPr>
            <p:cNvSpPr>
              <a:spLocks noChangeShapeType="1"/>
            </p:cNvSpPr>
            <p:nvPr/>
          </p:nvSpPr>
          <p:spPr bwMode="auto">
            <a:xfrm flipV="1">
              <a:off x="2803" y="2317"/>
              <a:ext cx="0" cy="1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nvGrpSpPr>
            <p:cNvPr id="15393" name="Group 85">
              <a:extLst>
                <a:ext uri="{FF2B5EF4-FFF2-40B4-BE49-F238E27FC236}">
                  <a16:creationId xmlns:a16="http://schemas.microsoft.com/office/drawing/2014/main" id="{7A7E6440-8AD8-438B-9269-38A52426B164}"/>
                </a:ext>
              </a:extLst>
            </p:cNvPr>
            <p:cNvGrpSpPr>
              <a:grpSpLocks/>
            </p:cNvGrpSpPr>
            <p:nvPr/>
          </p:nvGrpSpPr>
          <p:grpSpPr bwMode="auto">
            <a:xfrm>
              <a:off x="2256" y="2562"/>
              <a:ext cx="1095" cy="343"/>
              <a:chOff x="1332" y="2412"/>
              <a:chExt cx="1164" cy="373"/>
            </a:xfrm>
          </p:grpSpPr>
          <p:sp>
            <p:nvSpPr>
              <p:cNvPr id="15406" name="Oval 86">
                <a:extLst>
                  <a:ext uri="{FF2B5EF4-FFF2-40B4-BE49-F238E27FC236}">
                    <a16:creationId xmlns:a16="http://schemas.microsoft.com/office/drawing/2014/main" id="{20FB1F31-5242-4A20-8C8A-44FE289DC87F}"/>
                  </a:ext>
                </a:extLst>
              </p:cNvPr>
              <p:cNvSpPr>
                <a:spLocks noChangeArrowheads="1"/>
              </p:cNvSpPr>
              <p:nvPr/>
            </p:nvSpPr>
            <p:spPr bwMode="auto">
              <a:xfrm>
                <a:off x="1332" y="2416"/>
                <a:ext cx="1164" cy="369"/>
              </a:xfrm>
              <a:prstGeom prst="ellipse">
                <a:avLst/>
              </a:prstGeom>
              <a:noFill/>
              <a:ln w="2222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15407" name="Line 87">
                <a:extLst>
                  <a:ext uri="{FF2B5EF4-FFF2-40B4-BE49-F238E27FC236}">
                    <a16:creationId xmlns:a16="http://schemas.microsoft.com/office/drawing/2014/main" id="{908B4BDB-CD29-4460-AF84-AA01BF921DC9}"/>
                  </a:ext>
                </a:extLst>
              </p:cNvPr>
              <p:cNvSpPr>
                <a:spLocks noChangeShapeType="1"/>
              </p:cNvSpPr>
              <p:nvPr/>
            </p:nvSpPr>
            <p:spPr bwMode="auto">
              <a:xfrm>
                <a:off x="1920" y="2784"/>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08" name="Line 88">
                <a:extLst>
                  <a:ext uri="{FF2B5EF4-FFF2-40B4-BE49-F238E27FC236}">
                    <a16:creationId xmlns:a16="http://schemas.microsoft.com/office/drawing/2014/main" id="{DD175FCD-B666-48BE-BC29-FB45AD3A4889}"/>
                  </a:ext>
                </a:extLst>
              </p:cNvPr>
              <p:cNvSpPr>
                <a:spLocks noChangeShapeType="1"/>
              </p:cNvSpPr>
              <p:nvPr/>
            </p:nvSpPr>
            <p:spPr bwMode="auto">
              <a:xfrm rot="10800000">
                <a:off x="1872" y="2412"/>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5394" name="Line 89">
              <a:extLst>
                <a:ext uri="{FF2B5EF4-FFF2-40B4-BE49-F238E27FC236}">
                  <a16:creationId xmlns:a16="http://schemas.microsoft.com/office/drawing/2014/main" id="{3C174DB4-32ED-4299-88EA-771E01C9582F}"/>
                </a:ext>
              </a:extLst>
            </p:cNvPr>
            <p:cNvSpPr>
              <a:spLocks noChangeShapeType="1"/>
            </p:cNvSpPr>
            <p:nvPr/>
          </p:nvSpPr>
          <p:spPr bwMode="auto">
            <a:xfrm rot="5400000" flipV="1">
              <a:off x="2825" y="3321"/>
              <a:ext cx="0"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5" name="Line 90">
              <a:extLst>
                <a:ext uri="{FF2B5EF4-FFF2-40B4-BE49-F238E27FC236}">
                  <a16:creationId xmlns:a16="http://schemas.microsoft.com/office/drawing/2014/main" id="{F083F5F0-0B77-4E19-98DE-9778F564B227}"/>
                </a:ext>
              </a:extLst>
            </p:cNvPr>
            <p:cNvSpPr>
              <a:spLocks noChangeShapeType="1"/>
            </p:cNvSpPr>
            <p:nvPr/>
          </p:nvSpPr>
          <p:spPr bwMode="auto">
            <a:xfrm flipV="1">
              <a:off x="2803" y="2856"/>
              <a:ext cx="381" cy="832"/>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6" name="Freeform 91">
              <a:extLst>
                <a:ext uri="{FF2B5EF4-FFF2-40B4-BE49-F238E27FC236}">
                  <a16:creationId xmlns:a16="http://schemas.microsoft.com/office/drawing/2014/main" id="{6C4BDB88-174B-4FEC-8E05-E6FEADFF9918}"/>
                </a:ext>
              </a:extLst>
            </p:cNvPr>
            <p:cNvSpPr>
              <a:spLocks/>
            </p:cNvSpPr>
            <p:nvPr/>
          </p:nvSpPr>
          <p:spPr bwMode="auto">
            <a:xfrm>
              <a:off x="2803" y="2709"/>
              <a:ext cx="381" cy="150"/>
            </a:xfrm>
            <a:custGeom>
              <a:avLst/>
              <a:gdLst>
                <a:gd name="T0" fmla="*/ 0 w 384"/>
                <a:gd name="T1" fmla="*/ 0 h 147"/>
                <a:gd name="T2" fmla="*/ 375 w 384"/>
                <a:gd name="T3" fmla="*/ 156 h 147"/>
                <a:gd name="T4" fmla="*/ 0 60000 65536"/>
                <a:gd name="T5" fmla="*/ 0 60000 65536"/>
              </a:gdLst>
              <a:ahLst/>
              <a:cxnLst>
                <a:cxn ang="T4">
                  <a:pos x="T0" y="T1"/>
                </a:cxn>
                <a:cxn ang="T5">
                  <a:pos x="T2" y="T3"/>
                </a:cxn>
              </a:cxnLst>
              <a:rect l="0" t="0" r="r" b="b"/>
              <a:pathLst>
                <a:path w="384" h="147">
                  <a:moveTo>
                    <a:pt x="0" y="0"/>
                  </a:moveTo>
                  <a:lnTo>
                    <a:pt x="384" y="147"/>
                  </a:lnTo>
                </a:path>
              </a:pathLst>
            </a:custGeom>
            <a:noFill/>
            <a:ln w="22225"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7" name="Freeform 92">
              <a:extLst>
                <a:ext uri="{FF2B5EF4-FFF2-40B4-BE49-F238E27FC236}">
                  <a16:creationId xmlns:a16="http://schemas.microsoft.com/office/drawing/2014/main" id="{9CE6B1C6-A4E6-4BBC-BE7B-5A7579AF25F7}"/>
                </a:ext>
              </a:extLst>
            </p:cNvPr>
            <p:cNvSpPr>
              <a:spLocks/>
            </p:cNvSpPr>
            <p:nvPr/>
          </p:nvSpPr>
          <p:spPr bwMode="auto">
            <a:xfrm>
              <a:off x="3184" y="2660"/>
              <a:ext cx="393" cy="196"/>
            </a:xfrm>
            <a:custGeom>
              <a:avLst/>
              <a:gdLst>
                <a:gd name="T0" fmla="*/ 0 w 396"/>
                <a:gd name="T1" fmla="*/ 204 h 192"/>
                <a:gd name="T2" fmla="*/ 387 w 396"/>
                <a:gd name="T3" fmla="*/ 0 h 192"/>
                <a:gd name="T4" fmla="*/ 0 60000 65536"/>
                <a:gd name="T5" fmla="*/ 0 60000 65536"/>
              </a:gdLst>
              <a:ahLst/>
              <a:cxnLst>
                <a:cxn ang="T4">
                  <a:pos x="T0" y="T1"/>
                </a:cxn>
                <a:cxn ang="T5">
                  <a:pos x="T2" y="T3"/>
                </a:cxn>
              </a:cxnLst>
              <a:rect l="0" t="0" r="r" b="b"/>
              <a:pathLst>
                <a:path w="396" h="192">
                  <a:moveTo>
                    <a:pt x="0" y="192"/>
                  </a:moveTo>
                  <a:lnTo>
                    <a:pt x="396" y="0"/>
                  </a:lnTo>
                </a:path>
              </a:pathLst>
            </a:custGeom>
            <a:noFill/>
            <a:ln w="22225" cmpd="sng">
              <a:solidFill>
                <a:srgbClr val="00B05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8" name="Text Box 93">
              <a:extLst>
                <a:ext uri="{FF2B5EF4-FFF2-40B4-BE49-F238E27FC236}">
                  <a16:creationId xmlns:a16="http://schemas.microsoft.com/office/drawing/2014/main" id="{F8ABF041-198A-4456-BF15-24CBCDEC5E85}"/>
                </a:ext>
              </a:extLst>
            </p:cNvPr>
            <p:cNvSpPr txBox="1">
              <a:spLocks noChangeArrowheads="1"/>
            </p:cNvSpPr>
            <p:nvPr/>
          </p:nvSpPr>
          <p:spPr bwMode="auto">
            <a:xfrm>
              <a:off x="2649" y="3687"/>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sp>
          <p:nvSpPr>
            <p:cNvPr id="15399" name="Text Box 94">
              <a:extLst>
                <a:ext uri="{FF2B5EF4-FFF2-40B4-BE49-F238E27FC236}">
                  <a16:creationId xmlns:a16="http://schemas.microsoft.com/office/drawing/2014/main" id="{150B5CCF-253D-4554-AA70-D7CC997D0AEF}"/>
                </a:ext>
              </a:extLst>
            </p:cNvPr>
            <p:cNvSpPr txBox="1">
              <a:spLocks noChangeArrowheads="1"/>
            </p:cNvSpPr>
            <p:nvPr/>
          </p:nvSpPr>
          <p:spPr bwMode="auto">
            <a:xfrm>
              <a:off x="2603" y="2256"/>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sp>
          <p:nvSpPr>
            <p:cNvPr id="15400" name="Freeform 95">
              <a:extLst>
                <a:ext uri="{FF2B5EF4-FFF2-40B4-BE49-F238E27FC236}">
                  <a16:creationId xmlns:a16="http://schemas.microsoft.com/office/drawing/2014/main" id="{5636A167-6A13-42A1-B55D-BE4737974F84}"/>
                </a:ext>
              </a:extLst>
            </p:cNvPr>
            <p:cNvSpPr>
              <a:spLocks/>
            </p:cNvSpPr>
            <p:nvPr/>
          </p:nvSpPr>
          <p:spPr bwMode="auto">
            <a:xfrm>
              <a:off x="2807" y="3420"/>
              <a:ext cx="100" cy="27"/>
            </a:xfrm>
            <a:custGeom>
              <a:avLst/>
              <a:gdLst>
                <a:gd name="T0" fmla="*/ 0 w 100"/>
                <a:gd name="T1" fmla="*/ 11 h 27"/>
                <a:gd name="T2" fmla="*/ 52 w 100"/>
                <a:gd name="T3" fmla="*/ 3 h 27"/>
                <a:gd name="T4" fmla="*/ 100 w 100"/>
                <a:gd name="T5" fmla="*/ 27 h 27"/>
                <a:gd name="T6" fmla="*/ 0 60000 65536"/>
                <a:gd name="T7" fmla="*/ 0 60000 65536"/>
                <a:gd name="T8" fmla="*/ 0 60000 65536"/>
              </a:gdLst>
              <a:ahLst/>
              <a:cxnLst>
                <a:cxn ang="T6">
                  <a:pos x="T0" y="T1"/>
                </a:cxn>
                <a:cxn ang="T7">
                  <a:pos x="T2" y="T3"/>
                </a:cxn>
                <a:cxn ang="T8">
                  <a:pos x="T4" y="T5"/>
                </a:cxn>
              </a:cxnLst>
              <a:rect l="0" t="0" r="r" b="b"/>
              <a:pathLst>
                <a:path w="100" h="27">
                  <a:moveTo>
                    <a:pt x="0" y="11"/>
                  </a:moveTo>
                  <a:cubicBezTo>
                    <a:pt x="9" y="10"/>
                    <a:pt x="35" y="0"/>
                    <a:pt x="52" y="3"/>
                  </a:cubicBezTo>
                  <a:cubicBezTo>
                    <a:pt x="69" y="6"/>
                    <a:pt x="90" y="22"/>
                    <a:pt x="100" y="27"/>
                  </a:cubicBezTo>
                </a:path>
              </a:pathLst>
            </a:custGeom>
            <a:noFill/>
            <a:ln w="1905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401" name="Text Box 96">
              <a:extLst>
                <a:ext uri="{FF2B5EF4-FFF2-40B4-BE49-F238E27FC236}">
                  <a16:creationId xmlns:a16="http://schemas.microsoft.com/office/drawing/2014/main" id="{A9B3197F-124B-43C0-8379-FFAC1E869BC7}"/>
                </a:ext>
              </a:extLst>
            </p:cNvPr>
            <p:cNvSpPr txBox="1">
              <a:spLocks noChangeArrowheads="1"/>
            </p:cNvSpPr>
            <p:nvPr/>
          </p:nvSpPr>
          <p:spPr bwMode="auto">
            <a:xfrm>
              <a:off x="2792" y="3199"/>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402" name="Text Box 97">
              <a:extLst>
                <a:ext uri="{FF2B5EF4-FFF2-40B4-BE49-F238E27FC236}">
                  <a16:creationId xmlns:a16="http://schemas.microsoft.com/office/drawing/2014/main" id="{E9A06F5A-D3BF-4ACB-AB82-8B30FE446B52}"/>
                </a:ext>
              </a:extLst>
            </p:cNvPr>
            <p:cNvSpPr txBox="1">
              <a:spLocks noChangeArrowheads="1"/>
            </p:cNvSpPr>
            <p:nvPr/>
          </p:nvSpPr>
          <p:spPr bwMode="auto">
            <a:xfrm>
              <a:off x="2857" y="2513"/>
              <a:ext cx="5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sz="2000" i="1"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C</a:t>
              </a: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sin</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403" name="Text Box 98">
              <a:extLst>
                <a:ext uri="{FF2B5EF4-FFF2-40B4-BE49-F238E27FC236}">
                  <a16:creationId xmlns:a16="http://schemas.microsoft.com/office/drawing/2014/main" id="{5849EF92-26B4-493E-8E85-8F5334828C41}"/>
                </a:ext>
              </a:extLst>
            </p:cNvPr>
            <p:cNvSpPr txBox="1">
              <a:spLocks noChangeArrowheads="1"/>
            </p:cNvSpPr>
            <p:nvPr/>
          </p:nvSpPr>
          <p:spPr bwMode="auto">
            <a:xfrm>
              <a:off x="3458" y="2684"/>
              <a:ext cx="2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404" name="Text Box 99">
              <a:extLst>
                <a:ext uri="{FF2B5EF4-FFF2-40B4-BE49-F238E27FC236}">
                  <a16:creationId xmlns:a16="http://schemas.microsoft.com/office/drawing/2014/main" id="{0CD9544D-828B-46D2-9248-E32DAD21947D}"/>
                </a:ext>
              </a:extLst>
            </p:cNvPr>
            <p:cNvSpPr txBox="1">
              <a:spLocks noChangeArrowheads="1"/>
            </p:cNvSpPr>
            <p:nvPr/>
          </p:nvSpPr>
          <p:spPr bwMode="auto">
            <a:xfrm>
              <a:off x="3171" y="3345"/>
              <a:ext cx="3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mg</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405" name="Text Box 100">
              <a:extLst>
                <a:ext uri="{FF2B5EF4-FFF2-40B4-BE49-F238E27FC236}">
                  <a16:creationId xmlns:a16="http://schemas.microsoft.com/office/drawing/2014/main" id="{123D6007-EED3-43BA-9858-4B267207CDE3}"/>
                </a:ext>
              </a:extLst>
            </p:cNvPr>
            <p:cNvSpPr txBox="1">
              <a:spLocks noChangeArrowheads="1"/>
            </p:cNvSpPr>
            <p:nvPr/>
          </p:nvSpPr>
          <p:spPr bwMode="auto">
            <a:xfrm>
              <a:off x="2982" y="3149"/>
              <a:ext cx="2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r</a:t>
              </a:r>
              <a:r>
                <a:rPr lang="en-US" altLang="zh-CN" sz="2000" i="1" baseline="-25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C</a:t>
              </a:r>
              <a:endParaRPr lang="en-US" altLang="zh-CN" sz="2000">
                <a:solidFill>
                  <a:srgbClr val="000000"/>
                </a:solidFill>
                <a:latin typeface="Times New Roman" panose="02020603050405020304" pitchFamily="18" charset="0"/>
                <a:cs typeface="Times New Roman" panose="02020603050405020304" pitchFamily="18" charset="0"/>
              </a:endParaRPr>
            </a:p>
          </p:txBody>
        </p:sp>
      </p:grpSp>
      <p:grpSp>
        <p:nvGrpSpPr>
          <p:cNvPr id="45" name="Group 132">
            <a:extLst>
              <a:ext uri="{FF2B5EF4-FFF2-40B4-BE49-F238E27FC236}">
                <a16:creationId xmlns:a16="http://schemas.microsoft.com/office/drawing/2014/main" id="{D741EF64-FF69-4E1E-A4FC-D176D2C94E33}"/>
              </a:ext>
            </a:extLst>
          </p:cNvPr>
          <p:cNvGrpSpPr>
            <a:grpSpLocks/>
          </p:cNvGrpSpPr>
          <p:nvPr/>
        </p:nvGrpSpPr>
        <p:grpSpPr bwMode="auto">
          <a:xfrm>
            <a:off x="6211718" y="3230562"/>
            <a:ext cx="2320682" cy="2652711"/>
            <a:chOff x="3984" y="2304"/>
            <a:chExt cx="1462" cy="1671"/>
          </a:xfrm>
        </p:grpSpPr>
        <p:sp>
          <p:nvSpPr>
            <p:cNvPr id="15369" name="Freeform 102">
              <a:extLst>
                <a:ext uri="{FF2B5EF4-FFF2-40B4-BE49-F238E27FC236}">
                  <a16:creationId xmlns:a16="http://schemas.microsoft.com/office/drawing/2014/main" id="{C1961276-297A-4F43-B322-E0D957BE2305}"/>
                </a:ext>
              </a:extLst>
            </p:cNvPr>
            <p:cNvSpPr>
              <a:spLocks/>
            </p:cNvSpPr>
            <p:nvPr/>
          </p:nvSpPr>
          <p:spPr bwMode="auto">
            <a:xfrm>
              <a:off x="4909" y="2897"/>
              <a:ext cx="1" cy="630"/>
            </a:xfrm>
            <a:custGeom>
              <a:avLst/>
              <a:gdLst>
                <a:gd name="T0" fmla="*/ 0 w 1"/>
                <a:gd name="T1" fmla="*/ 0 h 618"/>
                <a:gd name="T2" fmla="*/ 0 w 1"/>
                <a:gd name="T3" fmla="*/ 654 h 618"/>
                <a:gd name="T4" fmla="*/ 0 60000 65536"/>
                <a:gd name="T5" fmla="*/ 0 60000 65536"/>
              </a:gdLst>
              <a:ahLst/>
              <a:cxnLst>
                <a:cxn ang="T4">
                  <a:pos x="T0" y="T1"/>
                </a:cxn>
                <a:cxn ang="T5">
                  <a:pos x="T2" y="T3"/>
                </a:cxn>
              </a:cxnLst>
              <a:rect l="0" t="0" r="r" b="b"/>
              <a:pathLst>
                <a:path w="1" h="618">
                  <a:moveTo>
                    <a:pt x="0" y="0"/>
                  </a:moveTo>
                  <a:lnTo>
                    <a:pt x="0" y="618"/>
                  </a:lnTo>
                </a:path>
              </a:pathLst>
            </a:custGeom>
            <a:noFill/>
            <a:ln w="25400" cmpd="sng">
              <a:solidFill>
                <a:srgbClr val="00B05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0" name="Line 103">
              <a:extLst>
                <a:ext uri="{FF2B5EF4-FFF2-40B4-BE49-F238E27FC236}">
                  <a16:creationId xmlns:a16="http://schemas.microsoft.com/office/drawing/2014/main" id="{604A0D43-BF10-4D52-8D37-514A13FBB200}"/>
                </a:ext>
              </a:extLst>
            </p:cNvPr>
            <p:cNvSpPr>
              <a:spLocks noChangeShapeType="1"/>
            </p:cNvSpPr>
            <p:nvPr/>
          </p:nvSpPr>
          <p:spPr bwMode="auto">
            <a:xfrm flipV="1">
              <a:off x="4532" y="2353"/>
              <a:ext cx="0" cy="13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nvGrpSpPr>
            <p:cNvPr id="15371" name="Group 104">
              <a:extLst>
                <a:ext uri="{FF2B5EF4-FFF2-40B4-BE49-F238E27FC236}">
                  <a16:creationId xmlns:a16="http://schemas.microsoft.com/office/drawing/2014/main" id="{4063783B-FFA6-417F-A591-2C39DBE7FEF7}"/>
                </a:ext>
              </a:extLst>
            </p:cNvPr>
            <p:cNvGrpSpPr>
              <a:grpSpLocks/>
            </p:cNvGrpSpPr>
            <p:nvPr/>
          </p:nvGrpSpPr>
          <p:grpSpPr bwMode="auto">
            <a:xfrm>
              <a:off x="3984" y="2598"/>
              <a:ext cx="1095" cy="342"/>
              <a:chOff x="1332" y="2412"/>
              <a:chExt cx="1164" cy="373"/>
            </a:xfrm>
          </p:grpSpPr>
          <p:sp>
            <p:nvSpPr>
              <p:cNvPr id="15388" name="Oval 105">
                <a:extLst>
                  <a:ext uri="{FF2B5EF4-FFF2-40B4-BE49-F238E27FC236}">
                    <a16:creationId xmlns:a16="http://schemas.microsoft.com/office/drawing/2014/main" id="{2F25734A-0D62-4A1C-9955-78965206A5F7}"/>
                  </a:ext>
                </a:extLst>
              </p:cNvPr>
              <p:cNvSpPr>
                <a:spLocks noChangeArrowheads="1"/>
              </p:cNvSpPr>
              <p:nvPr/>
            </p:nvSpPr>
            <p:spPr bwMode="auto">
              <a:xfrm>
                <a:off x="1332" y="2416"/>
                <a:ext cx="1164" cy="369"/>
              </a:xfrm>
              <a:prstGeom prst="ellipse">
                <a:avLst/>
              </a:prstGeom>
              <a:noFill/>
              <a:ln w="2222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FF0000"/>
                  </a:solidFill>
                  <a:latin typeface="Times New Roman" panose="02020603050405020304" pitchFamily="18" charset="0"/>
                  <a:cs typeface="Times New Roman" panose="02020603050405020304" pitchFamily="18" charset="0"/>
                </a:endParaRPr>
              </a:p>
            </p:txBody>
          </p:sp>
          <p:sp>
            <p:nvSpPr>
              <p:cNvPr id="15389" name="Line 106">
                <a:extLst>
                  <a:ext uri="{FF2B5EF4-FFF2-40B4-BE49-F238E27FC236}">
                    <a16:creationId xmlns:a16="http://schemas.microsoft.com/office/drawing/2014/main" id="{483A9325-3556-4D3D-BAD7-6B13FF1B9330}"/>
                  </a:ext>
                </a:extLst>
              </p:cNvPr>
              <p:cNvSpPr>
                <a:spLocks noChangeShapeType="1"/>
              </p:cNvSpPr>
              <p:nvPr/>
            </p:nvSpPr>
            <p:spPr bwMode="auto">
              <a:xfrm>
                <a:off x="1920" y="2784"/>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90" name="Line 107">
                <a:extLst>
                  <a:ext uri="{FF2B5EF4-FFF2-40B4-BE49-F238E27FC236}">
                    <a16:creationId xmlns:a16="http://schemas.microsoft.com/office/drawing/2014/main" id="{08FC92DD-5353-4927-96F3-A02678BF8AD2}"/>
                  </a:ext>
                </a:extLst>
              </p:cNvPr>
              <p:cNvSpPr>
                <a:spLocks noChangeShapeType="1"/>
              </p:cNvSpPr>
              <p:nvPr/>
            </p:nvSpPr>
            <p:spPr bwMode="auto">
              <a:xfrm rot="10800000">
                <a:off x="1872" y="2412"/>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5372" name="Line 108">
              <a:extLst>
                <a:ext uri="{FF2B5EF4-FFF2-40B4-BE49-F238E27FC236}">
                  <a16:creationId xmlns:a16="http://schemas.microsoft.com/office/drawing/2014/main" id="{F0BD1297-3673-4751-AAC2-C33F2CF92773}"/>
                </a:ext>
              </a:extLst>
            </p:cNvPr>
            <p:cNvSpPr>
              <a:spLocks noChangeShapeType="1"/>
            </p:cNvSpPr>
            <p:nvPr/>
          </p:nvSpPr>
          <p:spPr bwMode="auto">
            <a:xfrm rot="5400000" flipV="1">
              <a:off x="4553" y="3356"/>
              <a:ext cx="0"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3" name="Line 109">
              <a:extLst>
                <a:ext uri="{FF2B5EF4-FFF2-40B4-BE49-F238E27FC236}">
                  <a16:creationId xmlns:a16="http://schemas.microsoft.com/office/drawing/2014/main" id="{7DD0D288-5B33-4A19-B42C-ABF8B972286B}"/>
                </a:ext>
              </a:extLst>
            </p:cNvPr>
            <p:cNvSpPr>
              <a:spLocks noChangeShapeType="1"/>
            </p:cNvSpPr>
            <p:nvPr/>
          </p:nvSpPr>
          <p:spPr bwMode="auto">
            <a:xfrm flipV="1">
              <a:off x="4532" y="2891"/>
              <a:ext cx="380" cy="832"/>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4" name="Freeform 110">
              <a:extLst>
                <a:ext uri="{FF2B5EF4-FFF2-40B4-BE49-F238E27FC236}">
                  <a16:creationId xmlns:a16="http://schemas.microsoft.com/office/drawing/2014/main" id="{57BE062A-6D8C-461A-BA42-CF056065A012}"/>
                </a:ext>
              </a:extLst>
            </p:cNvPr>
            <p:cNvSpPr>
              <a:spLocks/>
            </p:cNvSpPr>
            <p:nvPr/>
          </p:nvSpPr>
          <p:spPr bwMode="auto">
            <a:xfrm>
              <a:off x="4532" y="2744"/>
              <a:ext cx="380" cy="150"/>
            </a:xfrm>
            <a:custGeom>
              <a:avLst/>
              <a:gdLst>
                <a:gd name="T0" fmla="*/ 0 w 384"/>
                <a:gd name="T1" fmla="*/ 0 h 147"/>
                <a:gd name="T2" fmla="*/ 372 w 384"/>
                <a:gd name="T3" fmla="*/ 156 h 147"/>
                <a:gd name="T4" fmla="*/ 0 60000 65536"/>
                <a:gd name="T5" fmla="*/ 0 60000 65536"/>
              </a:gdLst>
              <a:ahLst/>
              <a:cxnLst>
                <a:cxn ang="T4">
                  <a:pos x="T0" y="T1"/>
                </a:cxn>
                <a:cxn ang="T5">
                  <a:pos x="T2" y="T3"/>
                </a:cxn>
              </a:cxnLst>
              <a:rect l="0" t="0" r="r" b="b"/>
              <a:pathLst>
                <a:path w="384" h="147">
                  <a:moveTo>
                    <a:pt x="0" y="0"/>
                  </a:moveTo>
                  <a:lnTo>
                    <a:pt x="384" y="147"/>
                  </a:lnTo>
                </a:path>
              </a:pathLst>
            </a:custGeom>
            <a:noFill/>
            <a:ln w="22225"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5" name="Freeform 111">
              <a:extLst>
                <a:ext uri="{FF2B5EF4-FFF2-40B4-BE49-F238E27FC236}">
                  <a16:creationId xmlns:a16="http://schemas.microsoft.com/office/drawing/2014/main" id="{0BA97491-95B2-407C-9C8F-0D1C98AC536E}"/>
                </a:ext>
              </a:extLst>
            </p:cNvPr>
            <p:cNvSpPr>
              <a:spLocks/>
            </p:cNvSpPr>
            <p:nvPr/>
          </p:nvSpPr>
          <p:spPr bwMode="auto">
            <a:xfrm>
              <a:off x="4912" y="2696"/>
              <a:ext cx="393" cy="195"/>
            </a:xfrm>
            <a:custGeom>
              <a:avLst/>
              <a:gdLst>
                <a:gd name="T0" fmla="*/ 0 w 396"/>
                <a:gd name="T1" fmla="*/ 201 h 192"/>
                <a:gd name="T2" fmla="*/ 387 w 396"/>
                <a:gd name="T3" fmla="*/ 0 h 192"/>
                <a:gd name="T4" fmla="*/ 0 60000 65536"/>
                <a:gd name="T5" fmla="*/ 0 60000 65536"/>
              </a:gdLst>
              <a:ahLst/>
              <a:cxnLst>
                <a:cxn ang="T4">
                  <a:pos x="T0" y="T1"/>
                </a:cxn>
                <a:cxn ang="T5">
                  <a:pos x="T2" y="T3"/>
                </a:cxn>
              </a:cxnLst>
              <a:rect l="0" t="0" r="r" b="b"/>
              <a:pathLst>
                <a:path w="396" h="192">
                  <a:moveTo>
                    <a:pt x="0" y="192"/>
                  </a:moveTo>
                  <a:lnTo>
                    <a:pt x="396" y="0"/>
                  </a:lnTo>
                </a:path>
              </a:pathLst>
            </a:custGeom>
            <a:noFill/>
            <a:ln w="22225" cmpd="sng">
              <a:solidFill>
                <a:srgbClr val="00B05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6" name="Freeform 112">
              <a:extLst>
                <a:ext uri="{FF2B5EF4-FFF2-40B4-BE49-F238E27FC236}">
                  <a16:creationId xmlns:a16="http://schemas.microsoft.com/office/drawing/2014/main" id="{04D6D01E-FC5F-4F89-A802-4881E6E239B4}"/>
                </a:ext>
              </a:extLst>
            </p:cNvPr>
            <p:cNvSpPr>
              <a:spLocks/>
            </p:cNvSpPr>
            <p:nvPr/>
          </p:nvSpPr>
          <p:spPr bwMode="auto">
            <a:xfrm>
              <a:off x="4534" y="2741"/>
              <a:ext cx="545" cy="62"/>
            </a:xfrm>
            <a:custGeom>
              <a:avLst/>
              <a:gdLst>
                <a:gd name="T0" fmla="*/ 0 w 549"/>
                <a:gd name="T1" fmla="*/ 0 h 60"/>
                <a:gd name="T2" fmla="*/ 537 w 549"/>
                <a:gd name="T3" fmla="*/ 66 h 60"/>
                <a:gd name="T4" fmla="*/ 0 60000 65536"/>
                <a:gd name="T5" fmla="*/ 0 60000 65536"/>
              </a:gdLst>
              <a:ahLst/>
              <a:cxnLst>
                <a:cxn ang="T4">
                  <a:pos x="T0" y="T1"/>
                </a:cxn>
                <a:cxn ang="T5">
                  <a:pos x="T2" y="T3"/>
                </a:cxn>
              </a:cxnLst>
              <a:rect l="0" t="0" r="r" b="b"/>
              <a:pathLst>
                <a:path w="549" h="60">
                  <a:moveTo>
                    <a:pt x="0" y="0"/>
                  </a:moveTo>
                  <a:lnTo>
                    <a:pt x="549" y="60"/>
                  </a:lnTo>
                </a:path>
              </a:pathLst>
            </a:custGeom>
            <a:noFill/>
            <a:ln w="22225"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7" name="Freeform 113">
              <a:extLst>
                <a:ext uri="{FF2B5EF4-FFF2-40B4-BE49-F238E27FC236}">
                  <a16:creationId xmlns:a16="http://schemas.microsoft.com/office/drawing/2014/main" id="{BF966FCA-70C2-4897-ADA7-6777153A2B4F}"/>
                </a:ext>
              </a:extLst>
            </p:cNvPr>
            <p:cNvSpPr>
              <a:spLocks/>
            </p:cNvSpPr>
            <p:nvPr/>
          </p:nvSpPr>
          <p:spPr bwMode="auto">
            <a:xfrm>
              <a:off x="4532" y="2809"/>
              <a:ext cx="535" cy="905"/>
            </a:xfrm>
            <a:custGeom>
              <a:avLst/>
              <a:gdLst>
                <a:gd name="T0" fmla="*/ 0 w 540"/>
                <a:gd name="T1" fmla="*/ 940 h 888"/>
                <a:gd name="T2" fmla="*/ 525 w 540"/>
                <a:gd name="T3" fmla="*/ 0 h 888"/>
                <a:gd name="T4" fmla="*/ 0 60000 65536"/>
                <a:gd name="T5" fmla="*/ 0 60000 65536"/>
              </a:gdLst>
              <a:ahLst/>
              <a:cxnLst>
                <a:cxn ang="T4">
                  <a:pos x="T0" y="T1"/>
                </a:cxn>
                <a:cxn ang="T5">
                  <a:pos x="T2" y="T3"/>
                </a:cxn>
              </a:cxnLst>
              <a:rect l="0" t="0" r="r" b="b"/>
              <a:pathLst>
                <a:path w="540" h="888">
                  <a:moveTo>
                    <a:pt x="0" y="888"/>
                  </a:moveTo>
                  <a:lnTo>
                    <a:pt x="540" y="0"/>
                  </a:lnTo>
                </a:path>
              </a:pathLst>
            </a:custGeom>
            <a:noFill/>
            <a:ln w="19050"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78" name="Text Box 115">
              <a:extLst>
                <a:ext uri="{FF2B5EF4-FFF2-40B4-BE49-F238E27FC236}">
                  <a16:creationId xmlns:a16="http://schemas.microsoft.com/office/drawing/2014/main" id="{FB2F86F8-AE7B-4EE2-A32F-6B2BC30A3AA1}"/>
                </a:ext>
              </a:extLst>
            </p:cNvPr>
            <p:cNvSpPr txBox="1">
              <a:spLocks noChangeArrowheads="1"/>
            </p:cNvSpPr>
            <p:nvPr/>
          </p:nvSpPr>
          <p:spPr bwMode="auto">
            <a:xfrm>
              <a:off x="4368" y="3723"/>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sp>
          <p:nvSpPr>
            <p:cNvPr id="15379" name="Text Box 116">
              <a:extLst>
                <a:ext uri="{FF2B5EF4-FFF2-40B4-BE49-F238E27FC236}">
                  <a16:creationId xmlns:a16="http://schemas.microsoft.com/office/drawing/2014/main" id="{1A3FEFFD-E488-4E49-9F39-A83C09C8BDC7}"/>
                </a:ext>
              </a:extLst>
            </p:cNvPr>
            <p:cNvSpPr txBox="1">
              <a:spLocks noChangeArrowheads="1"/>
            </p:cNvSpPr>
            <p:nvPr/>
          </p:nvSpPr>
          <p:spPr bwMode="auto">
            <a:xfrm>
              <a:off x="4340" y="2304"/>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sp>
          <p:nvSpPr>
            <p:cNvPr id="15380" name="Freeform 117">
              <a:extLst>
                <a:ext uri="{FF2B5EF4-FFF2-40B4-BE49-F238E27FC236}">
                  <a16:creationId xmlns:a16="http://schemas.microsoft.com/office/drawing/2014/main" id="{7DD46EC0-8F74-4388-B579-F40AECCE6433}"/>
                </a:ext>
              </a:extLst>
            </p:cNvPr>
            <p:cNvSpPr>
              <a:spLocks/>
            </p:cNvSpPr>
            <p:nvPr/>
          </p:nvSpPr>
          <p:spPr bwMode="auto">
            <a:xfrm>
              <a:off x="4532" y="3470"/>
              <a:ext cx="99" cy="28"/>
            </a:xfrm>
            <a:custGeom>
              <a:avLst/>
              <a:gdLst>
                <a:gd name="T0" fmla="*/ 0 w 100"/>
                <a:gd name="T1" fmla="*/ 11 h 27"/>
                <a:gd name="T2" fmla="*/ 50 w 100"/>
                <a:gd name="T3" fmla="*/ 3 h 27"/>
                <a:gd name="T4" fmla="*/ 97 w 100"/>
                <a:gd name="T5" fmla="*/ 30 h 27"/>
                <a:gd name="T6" fmla="*/ 0 60000 65536"/>
                <a:gd name="T7" fmla="*/ 0 60000 65536"/>
                <a:gd name="T8" fmla="*/ 0 60000 65536"/>
              </a:gdLst>
              <a:ahLst/>
              <a:cxnLst>
                <a:cxn ang="T6">
                  <a:pos x="T0" y="T1"/>
                </a:cxn>
                <a:cxn ang="T7">
                  <a:pos x="T2" y="T3"/>
                </a:cxn>
                <a:cxn ang="T8">
                  <a:pos x="T4" y="T5"/>
                </a:cxn>
              </a:cxnLst>
              <a:rect l="0" t="0" r="r" b="b"/>
              <a:pathLst>
                <a:path w="100" h="27">
                  <a:moveTo>
                    <a:pt x="0" y="11"/>
                  </a:moveTo>
                  <a:cubicBezTo>
                    <a:pt x="9" y="10"/>
                    <a:pt x="35" y="0"/>
                    <a:pt x="52" y="3"/>
                  </a:cubicBezTo>
                  <a:cubicBezTo>
                    <a:pt x="69" y="6"/>
                    <a:pt x="90" y="22"/>
                    <a:pt x="100" y="27"/>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5381" name="Text Box 118">
              <a:extLst>
                <a:ext uri="{FF2B5EF4-FFF2-40B4-BE49-F238E27FC236}">
                  <a16:creationId xmlns:a16="http://schemas.microsoft.com/office/drawing/2014/main" id="{DF7EF464-F643-48EA-96AD-DEEE2DE74E90}"/>
                </a:ext>
              </a:extLst>
            </p:cNvPr>
            <p:cNvSpPr txBox="1">
              <a:spLocks noChangeArrowheads="1"/>
            </p:cNvSpPr>
            <p:nvPr/>
          </p:nvSpPr>
          <p:spPr bwMode="auto">
            <a:xfrm>
              <a:off x="4512" y="3235"/>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2" name="Text Box 119">
              <a:extLst>
                <a:ext uri="{FF2B5EF4-FFF2-40B4-BE49-F238E27FC236}">
                  <a16:creationId xmlns:a16="http://schemas.microsoft.com/office/drawing/2014/main" id="{B90D0C6A-1260-4913-AD51-4AED3DCCE8D9}"/>
                </a:ext>
              </a:extLst>
            </p:cNvPr>
            <p:cNvSpPr txBox="1">
              <a:spLocks noChangeArrowheads="1"/>
            </p:cNvSpPr>
            <p:nvPr/>
          </p:nvSpPr>
          <p:spPr bwMode="auto">
            <a:xfrm>
              <a:off x="4792" y="2402"/>
              <a:ext cx="4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L</a:t>
              </a: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sin</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3" name="Text Box 120">
              <a:extLst>
                <a:ext uri="{FF2B5EF4-FFF2-40B4-BE49-F238E27FC236}">
                  <a16:creationId xmlns:a16="http://schemas.microsoft.com/office/drawing/2014/main" id="{50BF2310-EDF7-473C-99D6-4A541F2CDDBC}"/>
                </a:ext>
              </a:extLst>
            </p:cNvPr>
            <p:cNvSpPr txBox="1">
              <a:spLocks noChangeArrowheads="1"/>
            </p:cNvSpPr>
            <p:nvPr/>
          </p:nvSpPr>
          <p:spPr bwMode="auto">
            <a:xfrm>
              <a:off x="5186" y="2724"/>
              <a:ext cx="2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4" name="Text Box 121">
              <a:extLst>
                <a:ext uri="{FF2B5EF4-FFF2-40B4-BE49-F238E27FC236}">
                  <a16:creationId xmlns:a16="http://schemas.microsoft.com/office/drawing/2014/main" id="{C910C47C-4E71-4BE5-9384-72F0533F7786}"/>
                </a:ext>
              </a:extLst>
            </p:cNvPr>
            <p:cNvSpPr txBox="1">
              <a:spLocks noChangeArrowheads="1"/>
            </p:cNvSpPr>
            <p:nvPr/>
          </p:nvSpPr>
          <p:spPr bwMode="auto">
            <a:xfrm>
              <a:off x="4926" y="3332"/>
              <a:ext cx="3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mg</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5" name="Text Box 122">
              <a:extLst>
                <a:ext uri="{FF2B5EF4-FFF2-40B4-BE49-F238E27FC236}">
                  <a16:creationId xmlns:a16="http://schemas.microsoft.com/office/drawing/2014/main" id="{E9C67164-258F-4F02-996E-595770479A1D}"/>
                </a:ext>
              </a:extLst>
            </p:cNvPr>
            <p:cNvSpPr txBox="1">
              <a:spLocks noChangeArrowheads="1"/>
            </p:cNvSpPr>
            <p:nvPr/>
          </p:nvSpPr>
          <p:spPr bwMode="auto">
            <a:xfrm>
              <a:off x="4602" y="2990"/>
              <a:ext cx="21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L</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6" name="Text Box 123">
              <a:extLst>
                <a:ext uri="{FF2B5EF4-FFF2-40B4-BE49-F238E27FC236}">
                  <a16:creationId xmlns:a16="http://schemas.microsoft.com/office/drawing/2014/main" id="{B455040F-A3A4-4A0B-A84A-AD66305FC1DE}"/>
                </a:ext>
              </a:extLst>
            </p:cNvPr>
            <p:cNvSpPr txBox="1">
              <a:spLocks noChangeArrowheads="1"/>
            </p:cNvSpPr>
            <p:nvPr/>
          </p:nvSpPr>
          <p:spPr bwMode="auto">
            <a:xfrm>
              <a:off x="4543" y="2524"/>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d</a:t>
              </a: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5387" name="Freeform 124">
              <a:extLst>
                <a:ext uri="{FF2B5EF4-FFF2-40B4-BE49-F238E27FC236}">
                  <a16:creationId xmlns:a16="http://schemas.microsoft.com/office/drawing/2014/main" id="{F2E48184-17FB-4E3D-8BD9-529CBA9AE22D}"/>
                </a:ext>
              </a:extLst>
            </p:cNvPr>
            <p:cNvSpPr>
              <a:spLocks/>
            </p:cNvSpPr>
            <p:nvPr/>
          </p:nvSpPr>
          <p:spPr bwMode="auto">
            <a:xfrm>
              <a:off x="4764" y="2772"/>
              <a:ext cx="41" cy="61"/>
            </a:xfrm>
            <a:custGeom>
              <a:avLst/>
              <a:gdLst>
                <a:gd name="T0" fmla="*/ 0 w 42"/>
                <a:gd name="T1" fmla="*/ 63 h 60"/>
                <a:gd name="T2" fmla="*/ 6 w 42"/>
                <a:gd name="T3" fmla="*/ 57 h 60"/>
                <a:gd name="T4" fmla="*/ 33 w 42"/>
                <a:gd name="T5" fmla="*/ 33 h 60"/>
                <a:gd name="T6" fmla="*/ 39 w 42"/>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60">
                  <a:moveTo>
                    <a:pt x="0" y="60"/>
                  </a:moveTo>
                  <a:cubicBezTo>
                    <a:pt x="1" y="59"/>
                    <a:pt x="0" y="59"/>
                    <a:pt x="6" y="54"/>
                  </a:cubicBezTo>
                  <a:cubicBezTo>
                    <a:pt x="12" y="49"/>
                    <a:pt x="30" y="39"/>
                    <a:pt x="36" y="30"/>
                  </a:cubicBezTo>
                  <a:cubicBezTo>
                    <a:pt x="42" y="21"/>
                    <a:pt x="41" y="6"/>
                    <a:pt x="42"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0007878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 name="对象 5">
            <a:extLst>
              <a:ext uri="{FF2B5EF4-FFF2-40B4-BE49-F238E27FC236}">
                <a16:creationId xmlns:a16="http://schemas.microsoft.com/office/drawing/2014/main" id="{D709FC21-B70C-4CD9-A4EA-920AE5B33B22}"/>
              </a:ext>
            </a:extLst>
          </p:cNvPr>
          <p:cNvGraphicFramePr>
            <a:graphicFrameLocks noChangeAspect="1"/>
          </p:cNvGraphicFramePr>
          <p:nvPr/>
        </p:nvGraphicFramePr>
        <p:xfrm>
          <a:off x="1476700" y="525463"/>
          <a:ext cx="1917499" cy="422275"/>
        </p:xfrm>
        <a:graphic>
          <a:graphicData uri="http://schemas.openxmlformats.org/presentationml/2006/ole">
            <mc:AlternateContent xmlns:mc="http://schemas.openxmlformats.org/markup-compatibility/2006">
              <mc:Choice xmlns:v="urn:schemas-microsoft-com:vml" Requires="v">
                <p:oleObj spid="_x0000_s186427" name="Equation" r:id="rId3" imgW="863225" imgH="190417" progId="Equation.DSMT4">
                  <p:embed/>
                </p:oleObj>
              </mc:Choice>
              <mc:Fallback>
                <p:oleObj name="Equation" r:id="rId3" imgW="863225" imgH="1904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700" y="525463"/>
                        <a:ext cx="1917499"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Group 132">
            <a:extLst>
              <a:ext uri="{FF2B5EF4-FFF2-40B4-BE49-F238E27FC236}">
                <a16:creationId xmlns:a16="http://schemas.microsoft.com/office/drawing/2014/main" id="{80493754-C30E-4B04-9D99-0B131EC7A359}"/>
              </a:ext>
            </a:extLst>
          </p:cNvPr>
          <p:cNvGrpSpPr>
            <a:grpSpLocks/>
          </p:cNvGrpSpPr>
          <p:nvPr/>
        </p:nvGrpSpPr>
        <p:grpSpPr bwMode="auto">
          <a:xfrm>
            <a:off x="6443469" y="658812"/>
            <a:ext cx="2320682" cy="2652711"/>
            <a:chOff x="3984" y="2304"/>
            <a:chExt cx="1462" cy="1671"/>
          </a:xfrm>
        </p:grpSpPr>
        <p:sp>
          <p:nvSpPr>
            <p:cNvPr id="16394" name="Freeform 102">
              <a:extLst>
                <a:ext uri="{FF2B5EF4-FFF2-40B4-BE49-F238E27FC236}">
                  <a16:creationId xmlns:a16="http://schemas.microsoft.com/office/drawing/2014/main" id="{49EB0808-77E9-4809-A8B3-97293E7DBAD8}"/>
                </a:ext>
              </a:extLst>
            </p:cNvPr>
            <p:cNvSpPr>
              <a:spLocks/>
            </p:cNvSpPr>
            <p:nvPr/>
          </p:nvSpPr>
          <p:spPr bwMode="auto">
            <a:xfrm>
              <a:off x="4909" y="2897"/>
              <a:ext cx="1" cy="630"/>
            </a:xfrm>
            <a:custGeom>
              <a:avLst/>
              <a:gdLst>
                <a:gd name="T0" fmla="*/ 0 w 1"/>
                <a:gd name="T1" fmla="*/ 0 h 618"/>
                <a:gd name="T2" fmla="*/ 0 w 1"/>
                <a:gd name="T3" fmla="*/ 654 h 618"/>
                <a:gd name="T4" fmla="*/ 0 60000 65536"/>
                <a:gd name="T5" fmla="*/ 0 60000 65536"/>
              </a:gdLst>
              <a:ahLst/>
              <a:cxnLst>
                <a:cxn ang="T4">
                  <a:pos x="T0" y="T1"/>
                </a:cxn>
                <a:cxn ang="T5">
                  <a:pos x="T2" y="T3"/>
                </a:cxn>
              </a:cxnLst>
              <a:rect l="0" t="0" r="r" b="b"/>
              <a:pathLst>
                <a:path w="1" h="618">
                  <a:moveTo>
                    <a:pt x="0" y="0"/>
                  </a:moveTo>
                  <a:lnTo>
                    <a:pt x="0" y="618"/>
                  </a:lnTo>
                </a:path>
              </a:pathLst>
            </a:custGeom>
            <a:noFill/>
            <a:ln w="25400" cmpd="sng">
              <a:solidFill>
                <a:srgbClr val="FFFF0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395" name="Line 103">
              <a:extLst>
                <a:ext uri="{FF2B5EF4-FFF2-40B4-BE49-F238E27FC236}">
                  <a16:creationId xmlns:a16="http://schemas.microsoft.com/office/drawing/2014/main" id="{CEDCBCA0-ECC8-4C30-BA27-DB40D7B1433F}"/>
                </a:ext>
              </a:extLst>
            </p:cNvPr>
            <p:cNvSpPr>
              <a:spLocks noChangeShapeType="1"/>
            </p:cNvSpPr>
            <p:nvPr/>
          </p:nvSpPr>
          <p:spPr bwMode="auto">
            <a:xfrm flipV="1">
              <a:off x="4532" y="2353"/>
              <a:ext cx="0" cy="13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nvGrpSpPr>
            <p:cNvPr id="16396" name="Group 104">
              <a:extLst>
                <a:ext uri="{FF2B5EF4-FFF2-40B4-BE49-F238E27FC236}">
                  <a16:creationId xmlns:a16="http://schemas.microsoft.com/office/drawing/2014/main" id="{41DD68A7-908B-4DD3-A0B5-FAE8CAF95104}"/>
                </a:ext>
              </a:extLst>
            </p:cNvPr>
            <p:cNvGrpSpPr>
              <a:grpSpLocks/>
            </p:cNvGrpSpPr>
            <p:nvPr/>
          </p:nvGrpSpPr>
          <p:grpSpPr bwMode="auto">
            <a:xfrm>
              <a:off x="3984" y="2598"/>
              <a:ext cx="1095" cy="342"/>
              <a:chOff x="1332" y="2412"/>
              <a:chExt cx="1164" cy="373"/>
            </a:xfrm>
          </p:grpSpPr>
          <p:sp>
            <p:nvSpPr>
              <p:cNvPr id="16413" name="Oval 105">
                <a:extLst>
                  <a:ext uri="{FF2B5EF4-FFF2-40B4-BE49-F238E27FC236}">
                    <a16:creationId xmlns:a16="http://schemas.microsoft.com/office/drawing/2014/main" id="{6F04D324-45FB-439B-B1B3-24B2037E44CD}"/>
                  </a:ext>
                </a:extLst>
              </p:cNvPr>
              <p:cNvSpPr>
                <a:spLocks noChangeArrowheads="1"/>
              </p:cNvSpPr>
              <p:nvPr/>
            </p:nvSpPr>
            <p:spPr bwMode="auto">
              <a:xfrm>
                <a:off x="1332" y="2416"/>
                <a:ext cx="1164" cy="369"/>
              </a:xfrm>
              <a:prstGeom prst="ellipse">
                <a:avLst/>
              </a:prstGeom>
              <a:noFill/>
              <a:ln w="2222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FF0000"/>
                  </a:solidFill>
                  <a:latin typeface="Times New Roman" panose="02020603050405020304" pitchFamily="18" charset="0"/>
                  <a:cs typeface="Times New Roman" panose="02020603050405020304" pitchFamily="18" charset="0"/>
                </a:endParaRPr>
              </a:p>
            </p:txBody>
          </p:sp>
          <p:sp>
            <p:nvSpPr>
              <p:cNvPr id="16414" name="Line 106">
                <a:extLst>
                  <a:ext uri="{FF2B5EF4-FFF2-40B4-BE49-F238E27FC236}">
                    <a16:creationId xmlns:a16="http://schemas.microsoft.com/office/drawing/2014/main" id="{166804C6-AF9E-440A-9B56-3A43E8468401}"/>
                  </a:ext>
                </a:extLst>
              </p:cNvPr>
              <p:cNvSpPr>
                <a:spLocks noChangeShapeType="1"/>
              </p:cNvSpPr>
              <p:nvPr/>
            </p:nvSpPr>
            <p:spPr bwMode="auto">
              <a:xfrm>
                <a:off x="1920" y="2784"/>
                <a:ext cx="48" cy="0"/>
              </a:xfrm>
              <a:prstGeom prst="line">
                <a:avLst/>
              </a:prstGeom>
              <a:noFill/>
              <a:ln w="222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15" name="Line 107">
                <a:extLst>
                  <a:ext uri="{FF2B5EF4-FFF2-40B4-BE49-F238E27FC236}">
                    <a16:creationId xmlns:a16="http://schemas.microsoft.com/office/drawing/2014/main" id="{A6F465F1-3DE5-404B-807B-6CF2C0134198}"/>
                  </a:ext>
                </a:extLst>
              </p:cNvPr>
              <p:cNvSpPr>
                <a:spLocks noChangeShapeType="1"/>
              </p:cNvSpPr>
              <p:nvPr/>
            </p:nvSpPr>
            <p:spPr bwMode="auto">
              <a:xfrm rot="10800000">
                <a:off x="1872" y="2412"/>
                <a:ext cx="48" cy="0"/>
              </a:xfrm>
              <a:prstGeom prst="line">
                <a:avLst/>
              </a:prstGeom>
              <a:noFill/>
              <a:ln w="222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6397" name="Line 108">
              <a:extLst>
                <a:ext uri="{FF2B5EF4-FFF2-40B4-BE49-F238E27FC236}">
                  <a16:creationId xmlns:a16="http://schemas.microsoft.com/office/drawing/2014/main" id="{C3089C58-39DE-4791-B4E3-65343DC6DAB4}"/>
                </a:ext>
              </a:extLst>
            </p:cNvPr>
            <p:cNvSpPr>
              <a:spLocks noChangeShapeType="1"/>
            </p:cNvSpPr>
            <p:nvPr/>
          </p:nvSpPr>
          <p:spPr bwMode="auto">
            <a:xfrm rot="5400000" flipV="1">
              <a:off x="4553" y="3356"/>
              <a:ext cx="0"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398" name="Line 109">
              <a:extLst>
                <a:ext uri="{FF2B5EF4-FFF2-40B4-BE49-F238E27FC236}">
                  <a16:creationId xmlns:a16="http://schemas.microsoft.com/office/drawing/2014/main" id="{55DF9AAD-561C-455B-9A0C-902B91031D39}"/>
                </a:ext>
              </a:extLst>
            </p:cNvPr>
            <p:cNvSpPr>
              <a:spLocks noChangeShapeType="1"/>
            </p:cNvSpPr>
            <p:nvPr/>
          </p:nvSpPr>
          <p:spPr bwMode="auto">
            <a:xfrm flipV="1">
              <a:off x="4532" y="2891"/>
              <a:ext cx="380" cy="832"/>
            </a:xfrm>
            <a:prstGeom prst="line">
              <a:avLst/>
            </a:prstGeom>
            <a:noFill/>
            <a:ln w="222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399" name="Freeform 110">
              <a:extLst>
                <a:ext uri="{FF2B5EF4-FFF2-40B4-BE49-F238E27FC236}">
                  <a16:creationId xmlns:a16="http://schemas.microsoft.com/office/drawing/2014/main" id="{42338DE7-A678-49DA-8702-79413C05CA25}"/>
                </a:ext>
              </a:extLst>
            </p:cNvPr>
            <p:cNvSpPr>
              <a:spLocks/>
            </p:cNvSpPr>
            <p:nvPr/>
          </p:nvSpPr>
          <p:spPr bwMode="auto">
            <a:xfrm>
              <a:off x="4532" y="2744"/>
              <a:ext cx="380" cy="150"/>
            </a:xfrm>
            <a:custGeom>
              <a:avLst/>
              <a:gdLst>
                <a:gd name="T0" fmla="*/ 0 w 384"/>
                <a:gd name="T1" fmla="*/ 0 h 147"/>
                <a:gd name="T2" fmla="*/ 372 w 384"/>
                <a:gd name="T3" fmla="*/ 156 h 147"/>
                <a:gd name="T4" fmla="*/ 0 60000 65536"/>
                <a:gd name="T5" fmla="*/ 0 60000 65536"/>
              </a:gdLst>
              <a:ahLst/>
              <a:cxnLst>
                <a:cxn ang="T4">
                  <a:pos x="T0" y="T1"/>
                </a:cxn>
                <a:cxn ang="T5">
                  <a:pos x="T2" y="T3"/>
                </a:cxn>
              </a:cxnLst>
              <a:rect l="0" t="0" r="r" b="b"/>
              <a:pathLst>
                <a:path w="384" h="147">
                  <a:moveTo>
                    <a:pt x="0" y="0"/>
                  </a:moveTo>
                  <a:lnTo>
                    <a:pt x="384" y="147"/>
                  </a:lnTo>
                </a:path>
              </a:pathLst>
            </a:custGeom>
            <a:noFill/>
            <a:ln w="22225"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00" name="Freeform 111">
              <a:extLst>
                <a:ext uri="{FF2B5EF4-FFF2-40B4-BE49-F238E27FC236}">
                  <a16:creationId xmlns:a16="http://schemas.microsoft.com/office/drawing/2014/main" id="{75855798-AF01-4D67-AD0B-13517B41BF5F}"/>
                </a:ext>
              </a:extLst>
            </p:cNvPr>
            <p:cNvSpPr>
              <a:spLocks/>
            </p:cNvSpPr>
            <p:nvPr/>
          </p:nvSpPr>
          <p:spPr bwMode="auto">
            <a:xfrm>
              <a:off x="4912" y="2696"/>
              <a:ext cx="393" cy="195"/>
            </a:xfrm>
            <a:custGeom>
              <a:avLst/>
              <a:gdLst>
                <a:gd name="T0" fmla="*/ 0 w 396"/>
                <a:gd name="T1" fmla="*/ 201 h 192"/>
                <a:gd name="T2" fmla="*/ 387 w 396"/>
                <a:gd name="T3" fmla="*/ 0 h 192"/>
                <a:gd name="T4" fmla="*/ 0 60000 65536"/>
                <a:gd name="T5" fmla="*/ 0 60000 65536"/>
              </a:gdLst>
              <a:ahLst/>
              <a:cxnLst>
                <a:cxn ang="T4">
                  <a:pos x="T0" y="T1"/>
                </a:cxn>
                <a:cxn ang="T5">
                  <a:pos x="T2" y="T3"/>
                </a:cxn>
              </a:cxnLst>
              <a:rect l="0" t="0" r="r" b="b"/>
              <a:pathLst>
                <a:path w="396" h="192">
                  <a:moveTo>
                    <a:pt x="0" y="192"/>
                  </a:moveTo>
                  <a:lnTo>
                    <a:pt x="396" y="0"/>
                  </a:lnTo>
                </a:path>
              </a:pathLst>
            </a:custGeom>
            <a:noFill/>
            <a:ln w="22225" cmpd="sng">
              <a:solidFill>
                <a:srgbClr val="FFFF00"/>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01" name="Freeform 112">
              <a:extLst>
                <a:ext uri="{FF2B5EF4-FFF2-40B4-BE49-F238E27FC236}">
                  <a16:creationId xmlns:a16="http://schemas.microsoft.com/office/drawing/2014/main" id="{EB58D716-4ECD-4793-9E5B-5C672F0480AB}"/>
                </a:ext>
              </a:extLst>
            </p:cNvPr>
            <p:cNvSpPr>
              <a:spLocks/>
            </p:cNvSpPr>
            <p:nvPr/>
          </p:nvSpPr>
          <p:spPr bwMode="auto">
            <a:xfrm>
              <a:off x="4534" y="2741"/>
              <a:ext cx="545" cy="62"/>
            </a:xfrm>
            <a:custGeom>
              <a:avLst/>
              <a:gdLst>
                <a:gd name="T0" fmla="*/ 0 w 549"/>
                <a:gd name="T1" fmla="*/ 0 h 60"/>
                <a:gd name="T2" fmla="*/ 537 w 549"/>
                <a:gd name="T3" fmla="*/ 66 h 60"/>
                <a:gd name="T4" fmla="*/ 0 60000 65536"/>
                <a:gd name="T5" fmla="*/ 0 60000 65536"/>
              </a:gdLst>
              <a:ahLst/>
              <a:cxnLst>
                <a:cxn ang="T4">
                  <a:pos x="T0" y="T1"/>
                </a:cxn>
                <a:cxn ang="T5">
                  <a:pos x="T2" y="T3"/>
                </a:cxn>
              </a:cxnLst>
              <a:rect l="0" t="0" r="r" b="b"/>
              <a:pathLst>
                <a:path w="549" h="60">
                  <a:moveTo>
                    <a:pt x="0" y="0"/>
                  </a:moveTo>
                  <a:lnTo>
                    <a:pt x="549" y="60"/>
                  </a:lnTo>
                </a:path>
              </a:pathLst>
            </a:custGeom>
            <a:noFill/>
            <a:ln w="22225"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02" name="Freeform 113">
              <a:extLst>
                <a:ext uri="{FF2B5EF4-FFF2-40B4-BE49-F238E27FC236}">
                  <a16:creationId xmlns:a16="http://schemas.microsoft.com/office/drawing/2014/main" id="{272B1BAD-F75E-4A1F-B93D-1B76488C224A}"/>
                </a:ext>
              </a:extLst>
            </p:cNvPr>
            <p:cNvSpPr>
              <a:spLocks/>
            </p:cNvSpPr>
            <p:nvPr/>
          </p:nvSpPr>
          <p:spPr bwMode="auto">
            <a:xfrm>
              <a:off x="4532" y="2809"/>
              <a:ext cx="535" cy="905"/>
            </a:xfrm>
            <a:custGeom>
              <a:avLst/>
              <a:gdLst>
                <a:gd name="T0" fmla="*/ 0 w 540"/>
                <a:gd name="T1" fmla="*/ 940 h 888"/>
                <a:gd name="T2" fmla="*/ 525 w 540"/>
                <a:gd name="T3" fmla="*/ 0 h 888"/>
                <a:gd name="T4" fmla="*/ 0 60000 65536"/>
                <a:gd name="T5" fmla="*/ 0 60000 65536"/>
              </a:gdLst>
              <a:ahLst/>
              <a:cxnLst>
                <a:cxn ang="T4">
                  <a:pos x="T0" y="T1"/>
                </a:cxn>
                <a:cxn ang="T5">
                  <a:pos x="T2" y="T3"/>
                </a:cxn>
              </a:cxnLst>
              <a:rect l="0" t="0" r="r" b="b"/>
              <a:pathLst>
                <a:path w="540" h="888">
                  <a:moveTo>
                    <a:pt x="0" y="888"/>
                  </a:moveTo>
                  <a:lnTo>
                    <a:pt x="540" y="0"/>
                  </a:lnTo>
                </a:path>
              </a:pathLst>
            </a:custGeom>
            <a:noFill/>
            <a:ln w="19050" cmpd="sng">
              <a:solidFill>
                <a:schemeClr val="tx1"/>
              </a:solidFill>
              <a:round/>
              <a:headEnd type="none" w="med" len="me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03" name="Text Box 115">
              <a:extLst>
                <a:ext uri="{FF2B5EF4-FFF2-40B4-BE49-F238E27FC236}">
                  <a16:creationId xmlns:a16="http://schemas.microsoft.com/office/drawing/2014/main" id="{001FE3C2-6BD8-4839-B9F4-8CA6165D6FD9}"/>
                </a:ext>
              </a:extLst>
            </p:cNvPr>
            <p:cNvSpPr txBox="1">
              <a:spLocks noChangeArrowheads="1"/>
            </p:cNvSpPr>
            <p:nvPr/>
          </p:nvSpPr>
          <p:spPr bwMode="auto">
            <a:xfrm>
              <a:off x="4368" y="3723"/>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sp>
          <p:nvSpPr>
            <p:cNvPr id="16404" name="Text Box 116">
              <a:extLst>
                <a:ext uri="{FF2B5EF4-FFF2-40B4-BE49-F238E27FC236}">
                  <a16:creationId xmlns:a16="http://schemas.microsoft.com/office/drawing/2014/main" id="{E0C9A081-8674-4FEB-8A63-DBAEF64E849F}"/>
                </a:ext>
              </a:extLst>
            </p:cNvPr>
            <p:cNvSpPr txBox="1">
              <a:spLocks noChangeArrowheads="1"/>
            </p:cNvSpPr>
            <p:nvPr/>
          </p:nvSpPr>
          <p:spPr bwMode="auto">
            <a:xfrm>
              <a:off x="4340" y="2304"/>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sp>
          <p:nvSpPr>
            <p:cNvPr id="16405" name="Freeform 117">
              <a:extLst>
                <a:ext uri="{FF2B5EF4-FFF2-40B4-BE49-F238E27FC236}">
                  <a16:creationId xmlns:a16="http://schemas.microsoft.com/office/drawing/2014/main" id="{0216B531-B235-46E4-9583-2487A5B85A8C}"/>
                </a:ext>
              </a:extLst>
            </p:cNvPr>
            <p:cNvSpPr>
              <a:spLocks/>
            </p:cNvSpPr>
            <p:nvPr/>
          </p:nvSpPr>
          <p:spPr bwMode="auto">
            <a:xfrm>
              <a:off x="4532" y="3470"/>
              <a:ext cx="99" cy="28"/>
            </a:xfrm>
            <a:custGeom>
              <a:avLst/>
              <a:gdLst>
                <a:gd name="T0" fmla="*/ 0 w 100"/>
                <a:gd name="T1" fmla="*/ 11 h 27"/>
                <a:gd name="T2" fmla="*/ 50 w 100"/>
                <a:gd name="T3" fmla="*/ 3 h 27"/>
                <a:gd name="T4" fmla="*/ 97 w 100"/>
                <a:gd name="T5" fmla="*/ 30 h 27"/>
                <a:gd name="T6" fmla="*/ 0 60000 65536"/>
                <a:gd name="T7" fmla="*/ 0 60000 65536"/>
                <a:gd name="T8" fmla="*/ 0 60000 65536"/>
              </a:gdLst>
              <a:ahLst/>
              <a:cxnLst>
                <a:cxn ang="T6">
                  <a:pos x="T0" y="T1"/>
                </a:cxn>
                <a:cxn ang="T7">
                  <a:pos x="T2" y="T3"/>
                </a:cxn>
                <a:cxn ang="T8">
                  <a:pos x="T4" y="T5"/>
                </a:cxn>
              </a:cxnLst>
              <a:rect l="0" t="0" r="r" b="b"/>
              <a:pathLst>
                <a:path w="100" h="27">
                  <a:moveTo>
                    <a:pt x="0" y="11"/>
                  </a:moveTo>
                  <a:cubicBezTo>
                    <a:pt x="9" y="10"/>
                    <a:pt x="35" y="0"/>
                    <a:pt x="52" y="3"/>
                  </a:cubicBezTo>
                  <a:cubicBezTo>
                    <a:pt x="69" y="6"/>
                    <a:pt x="90" y="22"/>
                    <a:pt x="100" y="27"/>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6406" name="Text Box 118">
              <a:extLst>
                <a:ext uri="{FF2B5EF4-FFF2-40B4-BE49-F238E27FC236}">
                  <a16:creationId xmlns:a16="http://schemas.microsoft.com/office/drawing/2014/main" id="{D5B6A888-D3C2-420C-B57E-C67B2EE1C88B}"/>
                </a:ext>
              </a:extLst>
            </p:cNvPr>
            <p:cNvSpPr txBox="1">
              <a:spLocks noChangeArrowheads="1"/>
            </p:cNvSpPr>
            <p:nvPr/>
          </p:nvSpPr>
          <p:spPr bwMode="auto">
            <a:xfrm>
              <a:off x="4512" y="3235"/>
              <a:ext cx="2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07" name="Text Box 119">
              <a:extLst>
                <a:ext uri="{FF2B5EF4-FFF2-40B4-BE49-F238E27FC236}">
                  <a16:creationId xmlns:a16="http://schemas.microsoft.com/office/drawing/2014/main" id="{0B75D150-ED7F-4C40-B83D-2881DBBB87BD}"/>
                </a:ext>
              </a:extLst>
            </p:cNvPr>
            <p:cNvSpPr txBox="1">
              <a:spLocks noChangeArrowheads="1"/>
            </p:cNvSpPr>
            <p:nvPr/>
          </p:nvSpPr>
          <p:spPr bwMode="auto">
            <a:xfrm>
              <a:off x="4792" y="2402"/>
              <a:ext cx="4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L</a:t>
              </a: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sin</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08" name="Text Box 120">
              <a:extLst>
                <a:ext uri="{FF2B5EF4-FFF2-40B4-BE49-F238E27FC236}">
                  <a16:creationId xmlns:a16="http://schemas.microsoft.com/office/drawing/2014/main" id="{13FBEFE3-5DE8-4CE2-B52A-D81B3B3ACE8F}"/>
                </a:ext>
              </a:extLst>
            </p:cNvPr>
            <p:cNvSpPr txBox="1">
              <a:spLocks noChangeArrowheads="1"/>
            </p:cNvSpPr>
            <p:nvPr/>
          </p:nvSpPr>
          <p:spPr bwMode="auto">
            <a:xfrm>
              <a:off x="5186" y="2724"/>
              <a:ext cx="2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09" name="Text Box 121">
              <a:extLst>
                <a:ext uri="{FF2B5EF4-FFF2-40B4-BE49-F238E27FC236}">
                  <a16:creationId xmlns:a16="http://schemas.microsoft.com/office/drawing/2014/main" id="{3F08C2E3-80BD-482B-A2E9-5EF1E62C52AD}"/>
                </a:ext>
              </a:extLst>
            </p:cNvPr>
            <p:cNvSpPr txBox="1">
              <a:spLocks noChangeArrowheads="1"/>
            </p:cNvSpPr>
            <p:nvPr/>
          </p:nvSpPr>
          <p:spPr bwMode="auto">
            <a:xfrm>
              <a:off x="4926" y="3332"/>
              <a:ext cx="3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mg</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10" name="Text Box 122">
              <a:extLst>
                <a:ext uri="{FF2B5EF4-FFF2-40B4-BE49-F238E27FC236}">
                  <a16:creationId xmlns:a16="http://schemas.microsoft.com/office/drawing/2014/main" id="{C1547E75-3F5C-4E22-B1AA-D323964AA98D}"/>
                </a:ext>
              </a:extLst>
            </p:cNvPr>
            <p:cNvSpPr txBox="1">
              <a:spLocks noChangeArrowheads="1"/>
            </p:cNvSpPr>
            <p:nvPr/>
          </p:nvSpPr>
          <p:spPr bwMode="auto">
            <a:xfrm>
              <a:off x="4602" y="2990"/>
              <a:ext cx="21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L</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11" name="Text Box 123">
              <a:extLst>
                <a:ext uri="{FF2B5EF4-FFF2-40B4-BE49-F238E27FC236}">
                  <a16:creationId xmlns:a16="http://schemas.microsoft.com/office/drawing/2014/main" id="{03CCB5D5-54D4-4371-B816-B0F0934E1C5C}"/>
                </a:ext>
              </a:extLst>
            </p:cNvPr>
            <p:cNvSpPr txBox="1">
              <a:spLocks noChangeArrowheads="1"/>
            </p:cNvSpPr>
            <p:nvPr/>
          </p:nvSpPr>
          <p:spPr bwMode="auto">
            <a:xfrm>
              <a:off x="4543" y="2524"/>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sym typeface="Symbol" panose="05050102010706020507" pitchFamily="18" charset="2"/>
                </a:rPr>
                <a:t>d</a:t>
              </a:r>
              <a:r>
                <a:rPr lang="en-US" altLang="zh-CN" sz="2000">
                  <a:solidFill>
                    <a:srgbClr val="000000"/>
                  </a:solidFill>
                  <a:latin typeface="Times New Roman" panose="02020603050405020304" pitchFamily="18" charset="0"/>
                  <a:cs typeface="Times New Roman" panose="02020603050405020304" pitchFamily="18" charset="0"/>
                  <a:sym typeface="Symbol" panose="05050102010706020507" pitchFamily="18" charset="2"/>
                </a:rPr>
                <a:t></a:t>
              </a:r>
              <a:endParaRPr lang="en-US" altLang="zh-CN" sz="2000">
                <a:solidFill>
                  <a:srgbClr val="000000"/>
                </a:solidFill>
                <a:latin typeface="Times New Roman" panose="02020603050405020304" pitchFamily="18" charset="0"/>
                <a:cs typeface="Times New Roman" panose="02020603050405020304" pitchFamily="18" charset="0"/>
              </a:endParaRPr>
            </a:p>
          </p:txBody>
        </p:sp>
        <p:sp>
          <p:nvSpPr>
            <p:cNvPr id="16412" name="Freeform 124">
              <a:extLst>
                <a:ext uri="{FF2B5EF4-FFF2-40B4-BE49-F238E27FC236}">
                  <a16:creationId xmlns:a16="http://schemas.microsoft.com/office/drawing/2014/main" id="{A15E2A5D-427C-43CE-8A79-C1BE28555C64}"/>
                </a:ext>
              </a:extLst>
            </p:cNvPr>
            <p:cNvSpPr>
              <a:spLocks/>
            </p:cNvSpPr>
            <p:nvPr/>
          </p:nvSpPr>
          <p:spPr bwMode="auto">
            <a:xfrm>
              <a:off x="4764" y="2772"/>
              <a:ext cx="41" cy="61"/>
            </a:xfrm>
            <a:custGeom>
              <a:avLst/>
              <a:gdLst>
                <a:gd name="T0" fmla="*/ 0 w 42"/>
                <a:gd name="T1" fmla="*/ 63 h 60"/>
                <a:gd name="T2" fmla="*/ 6 w 42"/>
                <a:gd name="T3" fmla="*/ 57 h 60"/>
                <a:gd name="T4" fmla="*/ 33 w 42"/>
                <a:gd name="T5" fmla="*/ 33 h 60"/>
                <a:gd name="T6" fmla="*/ 39 w 42"/>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60">
                  <a:moveTo>
                    <a:pt x="0" y="60"/>
                  </a:moveTo>
                  <a:cubicBezTo>
                    <a:pt x="1" y="59"/>
                    <a:pt x="0" y="59"/>
                    <a:pt x="6" y="54"/>
                  </a:cubicBezTo>
                  <a:cubicBezTo>
                    <a:pt x="12" y="49"/>
                    <a:pt x="30" y="39"/>
                    <a:pt x="36" y="30"/>
                  </a:cubicBezTo>
                  <a:cubicBezTo>
                    <a:pt x="42" y="21"/>
                    <a:pt x="41" y="6"/>
                    <a:pt x="42" y="0"/>
                  </a:cubicBezTo>
                </a:path>
              </a:pathLst>
            </a:custGeom>
            <a:noFill/>
            <a:ln w="1905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graphicFrame>
        <p:nvGraphicFramePr>
          <p:cNvPr id="16390" name="对象 29">
            <a:extLst>
              <a:ext uri="{FF2B5EF4-FFF2-40B4-BE49-F238E27FC236}">
                <a16:creationId xmlns:a16="http://schemas.microsoft.com/office/drawing/2014/main" id="{AFF0D1E4-AC99-4CD8-A143-F0E9DB3E0059}"/>
              </a:ext>
            </a:extLst>
          </p:cNvPr>
          <p:cNvGraphicFramePr>
            <a:graphicFrameLocks noChangeAspect="1"/>
          </p:cNvGraphicFramePr>
          <p:nvPr/>
        </p:nvGraphicFramePr>
        <p:xfrm>
          <a:off x="1403683" y="1295400"/>
          <a:ext cx="3527055" cy="1631950"/>
        </p:xfrm>
        <a:graphic>
          <a:graphicData uri="http://schemas.openxmlformats.org/presentationml/2006/ole">
            <mc:AlternateContent xmlns:mc="http://schemas.openxmlformats.org/markup-compatibility/2006">
              <mc:Choice xmlns:v="urn:schemas-microsoft-com:vml" Requires="v">
                <p:oleObj spid="_x0000_s186428" name="Equation" r:id="rId5" imgW="1587500" imgH="736600" progId="Equation.DSMT4">
                  <p:embed/>
                </p:oleObj>
              </mc:Choice>
              <mc:Fallback>
                <p:oleObj name="Equation" r:id="rId5" imgW="1587500" imgH="736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83" y="1295400"/>
                        <a:ext cx="352705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矩形 30">
            <a:extLst>
              <a:ext uri="{FF2B5EF4-FFF2-40B4-BE49-F238E27FC236}">
                <a16:creationId xmlns:a16="http://schemas.microsoft.com/office/drawing/2014/main" id="{1765AB77-A2C6-4602-AFF8-E1FB59B96A64}"/>
              </a:ext>
            </a:extLst>
          </p:cNvPr>
          <p:cNvSpPr>
            <a:spLocks noChangeArrowheads="1"/>
          </p:cNvSpPr>
          <p:nvPr/>
        </p:nvSpPr>
        <p:spPr bwMode="auto">
          <a:xfrm>
            <a:off x="311597" y="3068638"/>
            <a:ext cx="8050954" cy="1376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800" dirty="0">
                <a:solidFill>
                  <a:srgbClr val="000000"/>
                </a:solidFill>
                <a:latin typeface="Times New Roman" panose="02020603050405020304" pitchFamily="18" charset="0"/>
                <a:cs typeface="Times New Roman" panose="02020603050405020304" pitchFamily="18" charset="0"/>
              </a:rPr>
              <a:t>     </a:t>
            </a:r>
            <a:r>
              <a:rPr lang="zh-CN" altLang="en-US" sz="2800" dirty="0">
                <a:solidFill>
                  <a:srgbClr val="000000"/>
                </a:solidFill>
                <a:latin typeface="Times New Roman" panose="02020603050405020304" pitchFamily="18" charset="0"/>
                <a:cs typeface="Times New Roman" panose="02020603050405020304" pitchFamily="18" charset="0"/>
              </a:rPr>
              <a:t>其中</a:t>
            </a:r>
            <a:r>
              <a:rPr lang="en-US" altLang="zh-CN" sz="2800" i="1" dirty="0">
                <a:solidFill>
                  <a:srgbClr val="000000"/>
                </a:solidFill>
                <a:latin typeface="Times New Roman" panose="02020603050405020304" pitchFamily="18" charset="0"/>
                <a:cs typeface="Times New Roman" panose="02020603050405020304" pitchFamily="18" charset="0"/>
              </a:rPr>
              <a:t>L</a:t>
            </a:r>
            <a:r>
              <a:rPr lang="zh-CN" altLang="en-US" sz="2800" dirty="0">
                <a:solidFill>
                  <a:srgbClr val="000000"/>
                </a:solidFill>
                <a:latin typeface="Times New Roman" panose="02020603050405020304" pitchFamily="18" charset="0"/>
                <a:cs typeface="Times New Roman" panose="02020603050405020304" pitchFamily="18" charset="0"/>
              </a:rPr>
              <a:t>是陀螺的自转角动量，为陀螺绕其对称轴旋转的转动惯量 </a:t>
            </a:r>
            <a:r>
              <a:rPr lang="en-US" altLang="zh-CN" sz="2800" i="1" dirty="0">
                <a:solidFill>
                  <a:srgbClr val="000000"/>
                </a:solidFill>
                <a:latin typeface="Times New Roman" panose="02020603050405020304" pitchFamily="18" charset="0"/>
                <a:cs typeface="Times New Roman" panose="02020603050405020304" pitchFamily="18" charset="0"/>
              </a:rPr>
              <a:t>J </a:t>
            </a:r>
            <a:r>
              <a:rPr lang="zh-CN" altLang="en-US" sz="2800" dirty="0">
                <a:solidFill>
                  <a:srgbClr val="000000"/>
                </a:solidFill>
                <a:latin typeface="Times New Roman" panose="02020603050405020304" pitchFamily="18" charset="0"/>
                <a:cs typeface="Times New Roman" panose="02020603050405020304" pitchFamily="18" charset="0"/>
              </a:rPr>
              <a:t>与自转角速度</a:t>
            </a:r>
            <a:r>
              <a:rPr lang="en-US" altLang="zh-CN" sz="2800" i="1" dirty="0">
                <a:solidFill>
                  <a:srgbClr val="000000"/>
                </a:solidFill>
                <a:latin typeface="Symbol" panose="05050102010706020507" pitchFamily="18" charset="2"/>
                <a:cs typeface="Times New Roman" panose="02020603050405020304" pitchFamily="18" charset="0"/>
              </a:rPr>
              <a:t>w</a:t>
            </a:r>
            <a:r>
              <a:rPr lang="zh-CN" altLang="en-US" sz="2800" dirty="0">
                <a:solidFill>
                  <a:srgbClr val="000000"/>
                </a:solidFill>
                <a:latin typeface="Times New Roman" panose="02020603050405020304" pitchFamily="18" charset="0"/>
                <a:cs typeface="Times New Roman" panose="02020603050405020304" pitchFamily="18" charset="0"/>
              </a:rPr>
              <a:t>的乘积</a:t>
            </a:r>
            <a:r>
              <a:rPr lang="en-US" altLang="zh-CN" sz="2800" dirty="0">
                <a:solidFill>
                  <a:srgbClr val="000000"/>
                </a:solidFill>
                <a:latin typeface="Times New Roman" panose="02020603050405020304" pitchFamily="18" charset="0"/>
                <a:cs typeface="Times New Roman" panose="02020603050405020304" pitchFamily="18" charset="0"/>
              </a:rPr>
              <a:t>.</a:t>
            </a:r>
            <a:r>
              <a:rPr lang="zh-CN" altLang="en-US" sz="2800" dirty="0">
                <a:solidFill>
                  <a:srgbClr val="000000"/>
                </a:solidFill>
                <a:latin typeface="Times New Roman" panose="02020603050405020304" pitchFamily="18" charset="0"/>
                <a:cs typeface="Times New Roman" panose="02020603050405020304" pitchFamily="18" charset="0"/>
              </a:rPr>
              <a:t>因此，陀螺的进动角速度为</a:t>
            </a:r>
          </a:p>
        </p:txBody>
      </p:sp>
      <p:graphicFrame>
        <p:nvGraphicFramePr>
          <p:cNvPr id="16392" name="对象 31">
            <a:extLst>
              <a:ext uri="{FF2B5EF4-FFF2-40B4-BE49-F238E27FC236}">
                <a16:creationId xmlns:a16="http://schemas.microsoft.com/office/drawing/2014/main" id="{CD1FAAC0-B7AE-422D-801C-E98ED501BD02}"/>
              </a:ext>
            </a:extLst>
          </p:cNvPr>
          <p:cNvGraphicFramePr>
            <a:graphicFrameLocks noChangeAspect="1"/>
          </p:cNvGraphicFramePr>
          <p:nvPr>
            <p:extLst>
              <p:ext uri="{D42A27DB-BD31-4B8C-83A1-F6EECF244321}">
                <p14:modId xmlns:p14="http://schemas.microsoft.com/office/powerpoint/2010/main" val="626357783"/>
              </p:ext>
            </p:extLst>
          </p:nvPr>
        </p:nvGraphicFramePr>
        <p:xfrm>
          <a:off x="1776706" y="4527551"/>
          <a:ext cx="3269907" cy="815975"/>
        </p:xfrm>
        <a:graphic>
          <a:graphicData uri="http://schemas.openxmlformats.org/presentationml/2006/ole">
            <mc:AlternateContent xmlns:mc="http://schemas.openxmlformats.org/markup-compatibility/2006">
              <mc:Choice xmlns:v="urn:schemas-microsoft-com:vml" Requires="v">
                <p:oleObj spid="_x0000_s186429" name="Equation" r:id="rId7" imgW="1473120" imgH="368280" progId="Equation.DSMT4">
                  <p:embed/>
                </p:oleObj>
              </mc:Choice>
              <mc:Fallback>
                <p:oleObj name="Equation" r:id="rId7" imgW="1473120" imgH="368280" progId="Equation.DSMT4">
                  <p:embed/>
                  <p:pic>
                    <p:nvPicPr>
                      <p:cNvPr id="0" name=""/>
                      <p:cNvPicPr>
                        <a:picLocks noChangeAspect="1" noChangeArrowheads="1"/>
                      </p:cNvPicPr>
                      <p:nvPr/>
                    </p:nvPicPr>
                    <p:blipFill>
                      <a:blip r:embed="rId8"/>
                      <a:srcRect/>
                      <a:stretch>
                        <a:fillRect/>
                      </a:stretch>
                    </p:blipFill>
                    <p:spPr bwMode="auto">
                      <a:xfrm>
                        <a:off x="1776706" y="4527551"/>
                        <a:ext cx="326990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矩形 32">
            <a:extLst>
              <a:ext uri="{FF2B5EF4-FFF2-40B4-BE49-F238E27FC236}">
                <a16:creationId xmlns:a16="http://schemas.microsoft.com/office/drawing/2014/main" id="{CDB691D8-F1B9-4457-BB1F-C67BE46AA320}"/>
              </a:ext>
            </a:extLst>
          </p:cNvPr>
          <p:cNvSpPr>
            <a:spLocks noChangeArrowheads="1"/>
          </p:cNvSpPr>
          <p:nvPr/>
        </p:nvSpPr>
        <p:spPr bwMode="auto">
          <a:xfrm>
            <a:off x="489379" y="5300663"/>
            <a:ext cx="8050954" cy="94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800">
                <a:solidFill>
                  <a:srgbClr val="000000"/>
                </a:solidFill>
                <a:latin typeface="Times New Roman" panose="02020603050405020304" pitchFamily="18" charset="0"/>
                <a:cs typeface="Times New Roman" panose="02020603050405020304" pitchFamily="18" charset="0"/>
              </a:rPr>
              <a:t>    由此可见，陀螺的进动角速度随着自转角速度              的增大而减少，与倾斜角度</a:t>
            </a:r>
            <a:r>
              <a:rPr lang="en-US" altLang="zh-CN" sz="2800">
                <a:solidFill>
                  <a:srgbClr val="000000"/>
                </a:solidFill>
                <a:latin typeface="Symbol" panose="05050102010706020507" pitchFamily="18" charset="2"/>
                <a:cs typeface="Times New Roman" panose="02020603050405020304" pitchFamily="18" charset="0"/>
              </a:rPr>
              <a:t>q</a:t>
            </a:r>
            <a:r>
              <a:rPr lang="zh-CN" altLang="en-US" sz="2800">
                <a:solidFill>
                  <a:srgbClr val="000000"/>
                </a:solidFill>
                <a:latin typeface="Times New Roman" panose="02020603050405020304" pitchFamily="18" charset="0"/>
                <a:cs typeface="Times New Roman" panose="02020603050405020304" pitchFamily="18" charset="0"/>
              </a:rPr>
              <a:t>无关</a:t>
            </a:r>
            <a:r>
              <a:rPr lang="en-US" altLang="zh-CN" sz="280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1692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 Box 1126">
            <a:extLst>
              <a:ext uri="{FF2B5EF4-FFF2-40B4-BE49-F238E27FC236}">
                <a16:creationId xmlns:a16="http://schemas.microsoft.com/office/drawing/2014/main" id="{6FFC47B1-DC47-4EFA-9DE8-1BF0B766B1F9}"/>
              </a:ext>
            </a:extLst>
          </p:cNvPr>
          <p:cNvSpPr txBox="1">
            <a:spLocks noChangeArrowheads="1"/>
          </p:cNvSpPr>
          <p:nvPr/>
        </p:nvSpPr>
        <p:spPr bwMode="auto">
          <a:xfrm>
            <a:off x="692558" y="5349876"/>
            <a:ext cx="8131408" cy="119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45" tIns="41473" rIns="82945" bIns="41473">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400" dirty="0">
                <a:solidFill>
                  <a:srgbClr val="000000"/>
                </a:solidFill>
              </a:rPr>
              <a:t>2.</a:t>
            </a:r>
            <a:r>
              <a:rPr lang="zh-CN" altLang="en-US" sz="2400" dirty="0">
                <a:solidFill>
                  <a:srgbClr val="000000"/>
                </a:solidFill>
              </a:rPr>
              <a:t>章动－当陀螺的自转角速度不够大时，则除了自转和进动</a:t>
            </a:r>
          </a:p>
          <a:p>
            <a:pPr defTabSz="914305" eaLnBrk="0">
              <a:spcBef>
                <a:spcPct val="0"/>
              </a:spcBef>
              <a:buNone/>
            </a:pPr>
            <a:r>
              <a:rPr lang="zh-CN" altLang="en-US" sz="2400" dirty="0">
                <a:solidFill>
                  <a:srgbClr val="000000"/>
                </a:solidFill>
              </a:rPr>
              <a:t>              外，陀螺对称轴还会在铅垂面内上下摆动，即角</a:t>
            </a:r>
          </a:p>
          <a:p>
            <a:pPr defTabSz="914305" eaLnBrk="0">
              <a:spcBef>
                <a:spcPct val="0"/>
              </a:spcBef>
              <a:buNone/>
            </a:pPr>
            <a:r>
              <a:rPr lang="zh-CN" altLang="en-US" sz="2400" dirty="0">
                <a:solidFill>
                  <a:srgbClr val="000000"/>
                </a:solidFill>
              </a:rPr>
              <a:t>             会有大小波动，</a:t>
            </a:r>
            <a:r>
              <a:rPr lang="zh-CN" altLang="en-US" sz="2400" dirty="0">
                <a:solidFill>
                  <a:srgbClr val="FF0000"/>
                </a:solidFill>
              </a:rPr>
              <a:t>称为章动</a:t>
            </a:r>
            <a:r>
              <a:rPr lang="zh-CN" altLang="en-US" sz="2400" dirty="0"/>
              <a:t>。</a:t>
            </a:r>
            <a:r>
              <a:rPr lang="en-US" altLang="zh-CN" sz="2400" dirty="0">
                <a:solidFill>
                  <a:srgbClr val="FFFF00"/>
                </a:solidFill>
              </a:rPr>
              <a:t>.</a:t>
            </a:r>
          </a:p>
        </p:txBody>
      </p:sp>
      <p:sp>
        <p:nvSpPr>
          <p:cNvPr id="17410" name="标题 1">
            <a:extLst>
              <a:ext uri="{FF2B5EF4-FFF2-40B4-BE49-F238E27FC236}">
                <a16:creationId xmlns:a16="http://schemas.microsoft.com/office/drawing/2014/main" id="{E9D047AE-C27D-4BEA-9A59-5698795BD404}"/>
              </a:ext>
            </a:extLst>
          </p:cNvPr>
          <p:cNvSpPr>
            <a:spLocks noGrp="1"/>
          </p:cNvSpPr>
          <p:nvPr>
            <p:ph type="title"/>
          </p:nvPr>
        </p:nvSpPr>
        <p:spPr>
          <a:xfrm>
            <a:off x="457632" y="274638"/>
            <a:ext cx="8228736" cy="633412"/>
          </a:xfrm>
        </p:spPr>
        <p:txBody>
          <a:bodyPr/>
          <a:lstStyle/>
          <a:p>
            <a:r>
              <a:rPr lang="zh-CN" altLang="en-US" sz="3200"/>
              <a:t>陀螺特点</a:t>
            </a:r>
          </a:p>
        </p:txBody>
      </p:sp>
      <p:grpSp>
        <p:nvGrpSpPr>
          <p:cNvPr id="6" name="Group 1130">
            <a:extLst>
              <a:ext uri="{FF2B5EF4-FFF2-40B4-BE49-F238E27FC236}">
                <a16:creationId xmlns:a16="http://schemas.microsoft.com/office/drawing/2014/main" id="{415F933F-0E64-4094-A39D-74FFBDAD425B}"/>
              </a:ext>
            </a:extLst>
          </p:cNvPr>
          <p:cNvGrpSpPr>
            <a:grpSpLocks/>
          </p:cNvGrpSpPr>
          <p:nvPr/>
        </p:nvGrpSpPr>
        <p:grpSpPr bwMode="auto">
          <a:xfrm>
            <a:off x="1476700" y="836612"/>
            <a:ext cx="6552512" cy="2774951"/>
            <a:chOff x="930" y="527"/>
            <a:chExt cx="4128" cy="1748"/>
          </a:xfrm>
        </p:grpSpPr>
        <p:sp>
          <p:nvSpPr>
            <p:cNvPr id="17418" name="Text Box 1088">
              <a:extLst>
                <a:ext uri="{FF2B5EF4-FFF2-40B4-BE49-F238E27FC236}">
                  <a16:creationId xmlns:a16="http://schemas.microsoft.com/office/drawing/2014/main" id="{2BAAC2D7-2A65-4290-83D4-391F2ABFA7C2}"/>
                </a:ext>
              </a:extLst>
            </p:cNvPr>
            <p:cNvSpPr txBox="1">
              <a:spLocks noChangeArrowheads="1"/>
            </p:cNvSpPr>
            <p:nvPr/>
          </p:nvSpPr>
          <p:spPr bwMode="auto">
            <a:xfrm>
              <a:off x="2430" y="527"/>
              <a:ext cx="1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grpSp>
          <p:nvGrpSpPr>
            <p:cNvPr id="17419" name="Group 1129">
              <a:extLst>
                <a:ext uri="{FF2B5EF4-FFF2-40B4-BE49-F238E27FC236}">
                  <a16:creationId xmlns:a16="http://schemas.microsoft.com/office/drawing/2014/main" id="{A9E1384D-55B5-4768-BC6C-6EE5288E44AF}"/>
                </a:ext>
              </a:extLst>
            </p:cNvPr>
            <p:cNvGrpSpPr>
              <a:grpSpLocks/>
            </p:cNvGrpSpPr>
            <p:nvPr/>
          </p:nvGrpSpPr>
          <p:grpSpPr bwMode="auto">
            <a:xfrm>
              <a:off x="930" y="608"/>
              <a:ext cx="4128" cy="1667"/>
              <a:chOff x="930" y="608"/>
              <a:chExt cx="4128" cy="1667"/>
            </a:xfrm>
          </p:grpSpPr>
          <p:grpSp>
            <p:nvGrpSpPr>
              <p:cNvPr id="17420" name="Group 1070">
                <a:extLst>
                  <a:ext uri="{FF2B5EF4-FFF2-40B4-BE49-F238E27FC236}">
                    <a16:creationId xmlns:a16="http://schemas.microsoft.com/office/drawing/2014/main" id="{6424FDDD-9A85-4DA8-834F-CAB2365C30DE}"/>
                  </a:ext>
                </a:extLst>
              </p:cNvPr>
              <p:cNvGrpSpPr>
                <a:grpSpLocks/>
              </p:cNvGrpSpPr>
              <p:nvPr/>
            </p:nvGrpSpPr>
            <p:grpSpPr bwMode="auto">
              <a:xfrm>
                <a:off x="2527" y="1016"/>
                <a:ext cx="513" cy="1019"/>
                <a:chOff x="2016" y="2448"/>
                <a:chExt cx="814" cy="1462"/>
              </a:xfrm>
            </p:grpSpPr>
            <p:grpSp>
              <p:nvGrpSpPr>
                <p:cNvPr id="17463" name="Group 1071">
                  <a:extLst>
                    <a:ext uri="{FF2B5EF4-FFF2-40B4-BE49-F238E27FC236}">
                      <a16:creationId xmlns:a16="http://schemas.microsoft.com/office/drawing/2014/main" id="{B18CEFEE-5E91-442B-8A2D-EBCDA375C99F}"/>
                    </a:ext>
                  </a:extLst>
                </p:cNvPr>
                <p:cNvGrpSpPr>
                  <a:grpSpLocks/>
                </p:cNvGrpSpPr>
                <p:nvPr/>
              </p:nvGrpSpPr>
              <p:grpSpPr bwMode="auto">
                <a:xfrm>
                  <a:off x="2066" y="2828"/>
                  <a:ext cx="740" cy="1082"/>
                  <a:chOff x="2007" y="3056"/>
                  <a:chExt cx="544" cy="788"/>
                </a:xfrm>
              </p:grpSpPr>
              <p:sp>
                <p:nvSpPr>
                  <p:cNvPr id="17470" name="Freeform 1072">
                    <a:extLst>
                      <a:ext uri="{FF2B5EF4-FFF2-40B4-BE49-F238E27FC236}">
                        <a16:creationId xmlns:a16="http://schemas.microsoft.com/office/drawing/2014/main" id="{4B9A6F8B-D323-4BBA-837A-312CD58C9206}"/>
                      </a:ext>
                    </a:extLst>
                  </p:cNvPr>
                  <p:cNvSpPr>
                    <a:spLocks/>
                  </p:cNvSpPr>
                  <p:nvPr/>
                </p:nvSpPr>
                <p:spPr bwMode="auto">
                  <a:xfrm>
                    <a:off x="2007" y="3100"/>
                    <a:ext cx="544" cy="744"/>
                  </a:xfrm>
                  <a:custGeom>
                    <a:avLst/>
                    <a:gdLst>
                      <a:gd name="T0" fmla="*/ 43 w 544"/>
                      <a:gd name="T1" fmla="*/ 744 h 744"/>
                      <a:gd name="T2" fmla="*/ 33 w 544"/>
                      <a:gd name="T3" fmla="*/ 158 h 744"/>
                      <a:gd name="T4" fmla="*/ 243 w 544"/>
                      <a:gd name="T5" fmla="*/ 20 h 744"/>
                      <a:gd name="T6" fmla="*/ 291 w 544"/>
                      <a:gd name="T7" fmla="*/ 36 h 744"/>
                      <a:gd name="T8" fmla="*/ 339 w 544"/>
                      <a:gd name="T9" fmla="*/ 56 h 744"/>
                      <a:gd name="T10" fmla="*/ 395 w 544"/>
                      <a:gd name="T11" fmla="*/ 80 h 744"/>
                      <a:gd name="T12" fmla="*/ 433 w 544"/>
                      <a:gd name="T13" fmla="*/ 106 h 744"/>
                      <a:gd name="T14" fmla="*/ 479 w 544"/>
                      <a:gd name="T15" fmla="*/ 350 h 744"/>
                      <a:gd name="T16" fmla="*/ 43 w 544"/>
                      <a:gd name="T17" fmla="*/ 744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4" h="744">
                        <a:moveTo>
                          <a:pt x="43" y="744"/>
                        </a:moveTo>
                        <a:cubicBezTo>
                          <a:pt x="15" y="690"/>
                          <a:pt x="0" y="279"/>
                          <a:pt x="33" y="158"/>
                        </a:cubicBezTo>
                        <a:cubicBezTo>
                          <a:pt x="66" y="37"/>
                          <a:pt x="200" y="40"/>
                          <a:pt x="243" y="20"/>
                        </a:cubicBezTo>
                        <a:cubicBezTo>
                          <a:pt x="286" y="0"/>
                          <a:pt x="275" y="30"/>
                          <a:pt x="291" y="36"/>
                        </a:cubicBezTo>
                        <a:cubicBezTo>
                          <a:pt x="307" y="42"/>
                          <a:pt x="322" y="49"/>
                          <a:pt x="339" y="56"/>
                        </a:cubicBezTo>
                        <a:cubicBezTo>
                          <a:pt x="356" y="63"/>
                          <a:pt x="379" y="72"/>
                          <a:pt x="395" y="80"/>
                        </a:cubicBezTo>
                        <a:cubicBezTo>
                          <a:pt x="411" y="88"/>
                          <a:pt x="419" y="61"/>
                          <a:pt x="433" y="106"/>
                        </a:cubicBezTo>
                        <a:cubicBezTo>
                          <a:pt x="447" y="151"/>
                          <a:pt x="544" y="244"/>
                          <a:pt x="479" y="350"/>
                        </a:cubicBezTo>
                        <a:cubicBezTo>
                          <a:pt x="414" y="456"/>
                          <a:pt x="153" y="704"/>
                          <a:pt x="43" y="744"/>
                        </a:cubicBezTo>
                        <a:close/>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71" name="AutoShape 1073">
                    <a:extLst>
                      <a:ext uri="{FF2B5EF4-FFF2-40B4-BE49-F238E27FC236}">
                        <a16:creationId xmlns:a16="http://schemas.microsoft.com/office/drawing/2014/main" id="{39532E40-7F94-4503-BBAE-70F46D743C8A}"/>
                      </a:ext>
                    </a:extLst>
                  </p:cNvPr>
                  <p:cNvSpPr>
                    <a:spLocks noChangeArrowheads="1"/>
                  </p:cNvSpPr>
                  <p:nvPr/>
                </p:nvSpPr>
                <p:spPr bwMode="auto">
                  <a:xfrm rot="1390460">
                    <a:off x="2286" y="3056"/>
                    <a:ext cx="167" cy="107"/>
                  </a:xfrm>
                  <a:prstGeom prst="can">
                    <a:avLst>
                      <a:gd name="adj" fmla="val 25000"/>
                    </a:avLst>
                  </a:prstGeom>
                  <a:noFill/>
                  <a:ln w="28575">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17464" name="Freeform 1074">
                  <a:extLst>
                    <a:ext uri="{FF2B5EF4-FFF2-40B4-BE49-F238E27FC236}">
                      <a16:creationId xmlns:a16="http://schemas.microsoft.com/office/drawing/2014/main" id="{BFEC92AF-2703-43DE-A48D-0F598CB919B6}"/>
                    </a:ext>
                  </a:extLst>
                </p:cNvPr>
                <p:cNvSpPr>
                  <a:spLocks/>
                </p:cNvSpPr>
                <p:nvPr/>
              </p:nvSpPr>
              <p:spPr bwMode="auto">
                <a:xfrm>
                  <a:off x="2030" y="3019"/>
                  <a:ext cx="800" cy="379"/>
                </a:xfrm>
                <a:custGeom>
                  <a:avLst/>
                  <a:gdLst>
                    <a:gd name="T0" fmla="*/ 166 w 589"/>
                    <a:gd name="T1" fmla="*/ 0 h 276"/>
                    <a:gd name="T2" fmla="*/ 83 w 589"/>
                    <a:gd name="T3" fmla="*/ 147 h 276"/>
                    <a:gd name="T4" fmla="*/ 653 w 589"/>
                    <a:gd name="T5" fmla="*/ 536 h 276"/>
                    <a:gd name="T6" fmla="*/ 1361 w 589"/>
                    <a:gd name="T7" fmla="*/ 714 h 276"/>
                    <a:gd name="T8" fmla="*/ 1353 w 589"/>
                    <a:gd name="T9" fmla="*/ 536 h 2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9" h="276">
                      <a:moveTo>
                        <a:pt x="66" y="0"/>
                      </a:moveTo>
                      <a:cubicBezTo>
                        <a:pt x="61" y="9"/>
                        <a:pt x="0" y="22"/>
                        <a:pt x="33" y="57"/>
                      </a:cubicBezTo>
                      <a:cubicBezTo>
                        <a:pt x="66" y="92"/>
                        <a:pt x="176" y="171"/>
                        <a:pt x="261" y="207"/>
                      </a:cubicBezTo>
                      <a:cubicBezTo>
                        <a:pt x="346" y="243"/>
                        <a:pt x="497" y="276"/>
                        <a:pt x="543" y="276"/>
                      </a:cubicBezTo>
                      <a:cubicBezTo>
                        <a:pt x="589" y="276"/>
                        <a:pt x="541" y="221"/>
                        <a:pt x="540" y="20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5" name="Freeform 1075">
                  <a:extLst>
                    <a:ext uri="{FF2B5EF4-FFF2-40B4-BE49-F238E27FC236}">
                      <a16:creationId xmlns:a16="http://schemas.microsoft.com/office/drawing/2014/main" id="{41A8F587-7695-41B7-BF95-30FB64387F62}"/>
                    </a:ext>
                  </a:extLst>
                </p:cNvPr>
                <p:cNvSpPr>
                  <a:spLocks/>
                </p:cNvSpPr>
                <p:nvPr/>
              </p:nvSpPr>
              <p:spPr bwMode="auto">
                <a:xfrm>
                  <a:off x="2016" y="3192"/>
                  <a:ext cx="720" cy="321"/>
                </a:xfrm>
                <a:custGeom>
                  <a:avLst/>
                  <a:gdLst>
                    <a:gd name="T0" fmla="*/ 114 w 530"/>
                    <a:gd name="T1" fmla="*/ 0 h 234"/>
                    <a:gd name="T2" fmla="*/ 77 w 530"/>
                    <a:gd name="T3" fmla="*/ 125 h 234"/>
                    <a:gd name="T4" fmla="*/ 581 w 530"/>
                    <a:gd name="T5" fmla="*/ 472 h 234"/>
                    <a:gd name="T6" fmla="*/ 1221 w 530"/>
                    <a:gd name="T7" fmla="*/ 604 h 234"/>
                    <a:gd name="T8" fmla="*/ 1236 w 530"/>
                    <a:gd name="T9" fmla="*/ 465 h 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234">
                      <a:moveTo>
                        <a:pt x="46" y="0"/>
                      </a:moveTo>
                      <a:cubicBezTo>
                        <a:pt x="44" y="8"/>
                        <a:pt x="0" y="18"/>
                        <a:pt x="31" y="48"/>
                      </a:cubicBezTo>
                      <a:cubicBezTo>
                        <a:pt x="62" y="78"/>
                        <a:pt x="156" y="152"/>
                        <a:pt x="232" y="183"/>
                      </a:cubicBezTo>
                      <a:cubicBezTo>
                        <a:pt x="308" y="214"/>
                        <a:pt x="444" y="234"/>
                        <a:pt x="487" y="234"/>
                      </a:cubicBezTo>
                      <a:cubicBezTo>
                        <a:pt x="530" y="234"/>
                        <a:pt x="492" y="191"/>
                        <a:pt x="493" y="18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6" name="Freeform 1076">
                  <a:extLst>
                    <a:ext uri="{FF2B5EF4-FFF2-40B4-BE49-F238E27FC236}">
                      <a16:creationId xmlns:a16="http://schemas.microsoft.com/office/drawing/2014/main" id="{BD46C93B-427F-40BE-9EDF-50BFE03BAE51}"/>
                    </a:ext>
                  </a:extLst>
                </p:cNvPr>
                <p:cNvSpPr>
                  <a:spLocks/>
                </p:cNvSpPr>
                <p:nvPr/>
              </p:nvSpPr>
              <p:spPr bwMode="auto">
                <a:xfrm>
                  <a:off x="2021" y="3336"/>
                  <a:ext cx="598" cy="286"/>
                </a:xfrm>
                <a:custGeom>
                  <a:avLst/>
                  <a:gdLst>
                    <a:gd name="T0" fmla="*/ 83 w 440"/>
                    <a:gd name="T1" fmla="*/ 0 h 208"/>
                    <a:gd name="T2" fmla="*/ 68 w 440"/>
                    <a:gd name="T3" fmla="*/ 110 h 208"/>
                    <a:gd name="T4" fmla="*/ 489 w 440"/>
                    <a:gd name="T5" fmla="*/ 407 h 208"/>
                    <a:gd name="T6" fmla="*/ 1008 w 440"/>
                    <a:gd name="T7" fmla="*/ 539 h 208"/>
                    <a:gd name="T8" fmla="*/ 1061 w 440"/>
                    <a:gd name="T9" fmla="*/ 429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208">
                      <a:moveTo>
                        <a:pt x="33" y="0"/>
                      </a:moveTo>
                      <a:cubicBezTo>
                        <a:pt x="32" y="7"/>
                        <a:pt x="0" y="16"/>
                        <a:pt x="27" y="42"/>
                      </a:cubicBezTo>
                      <a:cubicBezTo>
                        <a:pt x="54" y="68"/>
                        <a:pt x="133" y="129"/>
                        <a:pt x="195" y="156"/>
                      </a:cubicBezTo>
                      <a:cubicBezTo>
                        <a:pt x="257" y="183"/>
                        <a:pt x="364" y="206"/>
                        <a:pt x="402" y="207"/>
                      </a:cubicBezTo>
                      <a:cubicBezTo>
                        <a:pt x="440" y="208"/>
                        <a:pt x="419" y="174"/>
                        <a:pt x="423" y="16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7" name="Arc 1077">
                  <a:extLst>
                    <a:ext uri="{FF2B5EF4-FFF2-40B4-BE49-F238E27FC236}">
                      <a16:creationId xmlns:a16="http://schemas.microsoft.com/office/drawing/2014/main" id="{C0431F37-59C5-4ECD-96B4-999A8D56BABC}"/>
                    </a:ext>
                  </a:extLst>
                </p:cNvPr>
                <p:cNvSpPr>
                  <a:spLocks/>
                </p:cNvSpPr>
                <p:nvPr/>
              </p:nvSpPr>
              <p:spPr bwMode="auto">
                <a:xfrm rot="1458481">
                  <a:off x="2484" y="2676"/>
                  <a:ext cx="327" cy="99"/>
                </a:xfrm>
                <a:custGeom>
                  <a:avLst/>
                  <a:gdLst>
                    <a:gd name="T0" fmla="*/ 0 w 43200"/>
                    <a:gd name="T1" fmla="*/ 0 h 39996"/>
                    <a:gd name="T2" fmla="*/ 0 w 43200"/>
                    <a:gd name="T3" fmla="*/ 0 h 39996"/>
                    <a:gd name="T4" fmla="*/ 0 w 43200"/>
                    <a:gd name="T5" fmla="*/ 0 h 39996"/>
                    <a:gd name="T6" fmla="*/ 0 60000 65536"/>
                    <a:gd name="T7" fmla="*/ 0 60000 65536"/>
                    <a:gd name="T8" fmla="*/ 0 60000 65536"/>
                  </a:gdLst>
                  <a:ahLst/>
                  <a:cxnLst>
                    <a:cxn ang="T6">
                      <a:pos x="T0" y="T1"/>
                    </a:cxn>
                    <a:cxn ang="T7">
                      <a:pos x="T2" y="T3"/>
                    </a:cxn>
                    <a:cxn ang="T8">
                      <a:pos x="T4" y="T5"/>
                    </a:cxn>
                  </a:cxnLst>
                  <a:rect l="0" t="0" r="r" b="b"/>
                  <a:pathLst>
                    <a:path w="43200" h="39996" fill="none"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1" y="10895"/>
                        <a:pt x="3891" y="3931"/>
                        <a:pt x="10279" y="0"/>
                      </a:cubicBezTo>
                    </a:path>
                    <a:path w="43200" h="39996" stroke="0"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1" y="10895"/>
                        <a:pt x="3891" y="3931"/>
                        <a:pt x="10279" y="0"/>
                      </a:cubicBezTo>
                      <a:lnTo>
                        <a:pt x="21600" y="18396"/>
                      </a:lnTo>
                      <a:lnTo>
                        <a:pt x="34768" y="1273"/>
                      </a:lnTo>
                      <a:close/>
                    </a:path>
                  </a:pathLst>
                </a:custGeom>
                <a:noFill/>
                <a:ln w="19050">
                  <a:solidFill>
                    <a:schemeClr val="tx1"/>
                  </a:solidFill>
                  <a:round/>
                  <a:headEnd type="triangle" w="sm" len="sm"/>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8" name="Freeform 1078">
                  <a:extLst>
                    <a:ext uri="{FF2B5EF4-FFF2-40B4-BE49-F238E27FC236}">
                      <a16:creationId xmlns:a16="http://schemas.microsoft.com/office/drawing/2014/main" id="{05BDA717-E68A-474B-A5BC-760436558853}"/>
                    </a:ext>
                  </a:extLst>
                </p:cNvPr>
                <p:cNvSpPr>
                  <a:spLocks/>
                </p:cNvSpPr>
                <p:nvPr/>
              </p:nvSpPr>
              <p:spPr bwMode="auto">
                <a:xfrm>
                  <a:off x="2120" y="2852"/>
                  <a:ext cx="468" cy="1056"/>
                </a:xfrm>
                <a:custGeom>
                  <a:avLst/>
                  <a:gdLst>
                    <a:gd name="T0" fmla="*/ 0 w 468"/>
                    <a:gd name="T1" fmla="*/ 1056 h 1056"/>
                    <a:gd name="T2" fmla="*/ 468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9" name="Freeform 1079">
                  <a:extLst>
                    <a:ext uri="{FF2B5EF4-FFF2-40B4-BE49-F238E27FC236}">
                      <a16:creationId xmlns:a16="http://schemas.microsoft.com/office/drawing/2014/main" id="{5B2F6BAD-2AAC-4EED-B079-388D22495329}"/>
                    </a:ext>
                  </a:extLst>
                </p:cNvPr>
                <p:cNvSpPr>
                  <a:spLocks/>
                </p:cNvSpPr>
                <p:nvPr/>
              </p:nvSpPr>
              <p:spPr bwMode="auto">
                <a:xfrm>
                  <a:off x="2588" y="2448"/>
                  <a:ext cx="176" cy="396"/>
                </a:xfrm>
                <a:custGeom>
                  <a:avLst/>
                  <a:gdLst>
                    <a:gd name="T0" fmla="*/ 0 w 468"/>
                    <a:gd name="T1" fmla="*/ 56 h 1056"/>
                    <a:gd name="T2" fmla="*/ 25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7421" name="Line 1080">
                <a:extLst>
                  <a:ext uri="{FF2B5EF4-FFF2-40B4-BE49-F238E27FC236}">
                    <a16:creationId xmlns:a16="http://schemas.microsoft.com/office/drawing/2014/main" id="{8EE0EE3E-0B51-40E9-9750-4CA0332761AE}"/>
                  </a:ext>
                </a:extLst>
              </p:cNvPr>
              <p:cNvSpPr>
                <a:spLocks noChangeShapeType="1"/>
              </p:cNvSpPr>
              <p:nvPr/>
            </p:nvSpPr>
            <p:spPr bwMode="auto">
              <a:xfrm flipV="1">
                <a:off x="2588" y="608"/>
                <a:ext cx="0" cy="84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22" name="Line 1081">
                <a:extLst>
                  <a:ext uri="{FF2B5EF4-FFF2-40B4-BE49-F238E27FC236}">
                    <a16:creationId xmlns:a16="http://schemas.microsoft.com/office/drawing/2014/main" id="{0F0A894A-350F-4712-BEC4-1ABDEFF86169}"/>
                  </a:ext>
                </a:extLst>
              </p:cNvPr>
              <p:cNvSpPr>
                <a:spLocks noChangeShapeType="1"/>
              </p:cNvSpPr>
              <p:nvPr/>
            </p:nvSpPr>
            <p:spPr bwMode="auto">
              <a:xfrm rot="5400000" flipV="1">
                <a:off x="2626" y="1727"/>
                <a:ext cx="0" cy="6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nvGrpSpPr>
              <p:cNvPr id="17423" name="Group 1082">
                <a:extLst>
                  <a:ext uri="{FF2B5EF4-FFF2-40B4-BE49-F238E27FC236}">
                    <a16:creationId xmlns:a16="http://schemas.microsoft.com/office/drawing/2014/main" id="{A8FC6220-C0D0-4B05-B290-BB3C24977A1E}"/>
                  </a:ext>
                </a:extLst>
              </p:cNvPr>
              <p:cNvGrpSpPr>
                <a:grpSpLocks/>
              </p:cNvGrpSpPr>
              <p:nvPr/>
            </p:nvGrpSpPr>
            <p:grpSpPr bwMode="auto">
              <a:xfrm>
                <a:off x="2096" y="779"/>
                <a:ext cx="976" cy="312"/>
                <a:chOff x="1332" y="2412"/>
                <a:chExt cx="1164" cy="373"/>
              </a:xfrm>
            </p:grpSpPr>
            <p:sp>
              <p:nvSpPr>
                <p:cNvPr id="17460" name="Oval 1083">
                  <a:extLst>
                    <a:ext uri="{FF2B5EF4-FFF2-40B4-BE49-F238E27FC236}">
                      <a16:creationId xmlns:a16="http://schemas.microsoft.com/office/drawing/2014/main" id="{CA98BE67-DA24-498B-BB32-07A77B091B41}"/>
                    </a:ext>
                  </a:extLst>
                </p:cNvPr>
                <p:cNvSpPr>
                  <a:spLocks noChangeArrowheads="1"/>
                </p:cNvSpPr>
                <p:nvPr/>
              </p:nvSpPr>
              <p:spPr bwMode="auto">
                <a:xfrm>
                  <a:off x="1332" y="2416"/>
                  <a:ext cx="1164" cy="369"/>
                </a:xfrm>
                <a:prstGeom prst="ellipse">
                  <a:avLst/>
                </a:prstGeom>
                <a:noFill/>
                <a:ln w="22225">
                  <a:solidFill>
                    <a:schemeClr val="accent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sp>
              <p:nvSpPr>
                <p:cNvPr id="17461" name="Line 1084">
                  <a:extLst>
                    <a:ext uri="{FF2B5EF4-FFF2-40B4-BE49-F238E27FC236}">
                      <a16:creationId xmlns:a16="http://schemas.microsoft.com/office/drawing/2014/main" id="{B813EEA4-1F0C-4D26-ABDC-CF77D8129D5E}"/>
                    </a:ext>
                  </a:extLst>
                </p:cNvPr>
                <p:cNvSpPr>
                  <a:spLocks noChangeShapeType="1"/>
                </p:cNvSpPr>
                <p:nvPr/>
              </p:nvSpPr>
              <p:spPr bwMode="auto">
                <a:xfrm>
                  <a:off x="1920" y="2784"/>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62" name="Line 1085">
                  <a:extLst>
                    <a:ext uri="{FF2B5EF4-FFF2-40B4-BE49-F238E27FC236}">
                      <a16:creationId xmlns:a16="http://schemas.microsoft.com/office/drawing/2014/main" id="{B4643F25-C3E8-41F0-8109-1B9F0103CF66}"/>
                    </a:ext>
                  </a:extLst>
                </p:cNvPr>
                <p:cNvSpPr>
                  <a:spLocks noChangeShapeType="1"/>
                </p:cNvSpPr>
                <p:nvPr/>
              </p:nvSpPr>
              <p:spPr bwMode="auto">
                <a:xfrm rot="10800000">
                  <a:off x="1872" y="2412"/>
                  <a:ext cx="48" cy="0"/>
                </a:xfrm>
                <a:prstGeom prst="line">
                  <a:avLst/>
                </a:prstGeom>
                <a:noFill/>
                <a:ln w="2222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7424" name="Text Box 1086">
                <a:extLst>
                  <a:ext uri="{FF2B5EF4-FFF2-40B4-BE49-F238E27FC236}">
                    <a16:creationId xmlns:a16="http://schemas.microsoft.com/office/drawing/2014/main" id="{B2794FB5-88C0-4936-9C12-1076483A0858}"/>
                  </a:ext>
                </a:extLst>
              </p:cNvPr>
              <p:cNvSpPr txBox="1">
                <a:spLocks noChangeArrowheads="1"/>
              </p:cNvSpPr>
              <p:nvPr/>
            </p:nvSpPr>
            <p:spPr bwMode="auto">
              <a:xfrm>
                <a:off x="2217" y="1091"/>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进动</a:t>
                </a:r>
              </a:p>
            </p:txBody>
          </p:sp>
          <p:sp>
            <p:nvSpPr>
              <p:cNvPr id="17425" name="Text Box 1087">
                <a:extLst>
                  <a:ext uri="{FF2B5EF4-FFF2-40B4-BE49-F238E27FC236}">
                    <a16:creationId xmlns:a16="http://schemas.microsoft.com/office/drawing/2014/main" id="{FA245D54-0265-45CE-9F7D-8035CFD9D910}"/>
                  </a:ext>
                </a:extLst>
              </p:cNvPr>
              <p:cNvSpPr txBox="1">
                <a:spLocks noChangeArrowheads="1"/>
              </p:cNvSpPr>
              <p:nvPr/>
            </p:nvSpPr>
            <p:spPr bwMode="auto">
              <a:xfrm>
                <a:off x="2455" y="2023"/>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grpSp>
            <p:nvGrpSpPr>
              <p:cNvPr id="17426" name="Group 1089">
                <a:extLst>
                  <a:ext uri="{FF2B5EF4-FFF2-40B4-BE49-F238E27FC236}">
                    <a16:creationId xmlns:a16="http://schemas.microsoft.com/office/drawing/2014/main" id="{EBB124D1-5A71-45CF-A9C5-99F013B3155A}"/>
                  </a:ext>
                </a:extLst>
              </p:cNvPr>
              <p:cNvGrpSpPr>
                <a:grpSpLocks/>
              </p:cNvGrpSpPr>
              <p:nvPr/>
            </p:nvGrpSpPr>
            <p:grpSpPr bwMode="auto">
              <a:xfrm>
                <a:off x="930" y="658"/>
                <a:ext cx="1092" cy="1579"/>
                <a:chOff x="720" y="2268"/>
                <a:chExt cx="1303" cy="1883"/>
              </a:xfrm>
            </p:grpSpPr>
            <p:grpSp>
              <p:nvGrpSpPr>
                <p:cNvPr id="17446" name="Group 1090">
                  <a:extLst>
                    <a:ext uri="{FF2B5EF4-FFF2-40B4-BE49-F238E27FC236}">
                      <a16:creationId xmlns:a16="http://schemas.microsoft.com/office/drawing/2014/main" id="{11652559-B915-4BAF-B1B4-257055ABB08C}"/>
                    </a:ext>
                  </a:extLst>
                </p:cNvPr>
                <p:cNvGrpSpPr>
                  <a:grpSpLocks/>
                </p:cNvGrpSpPr>
                <p:nvPr/>
              </p:nvGrpSpPr>
              <p:grpSpPr bwMode="auto">
                <a:xfrm rot="-1304633">
                  <a:off x="950" y="2592"/>
                  <a:ext cx="612" cy="1215"/>
                  <a:chOff x="2016" y="2448"/>
                  <a:chExt cx="814" cy="1462"/>
                </a:xfrm>
              </p:grpSpPr>
              <p:grpSp>
                <p:nvGrpSpPr>
                  <p:cNvPr id="17451" name="Group 1091">
                    <a:extLst>
                      <a:ext uri="{FF2B5EF4-FFF2-40B4-BE49-F238E27FC236}">
                        <a16:creationId xmlns:a16="http://schemas.microsoft.com/office/drawing/2014/main" id="{B2219BF2-75C0-4145-A748-530008EF16E1}"/>
                      </a:ext>
                    </a:extLst>
                  </p:cNvPr>
                  <p:cNvGrpSpPr>
                    <a:grpSpLocks/>
                  </p:cNvGrpSpPr>
                  <p:nvPr/>
                </p:nvGrpSpPr>
                <p:grpSpPr bwMode="auto">
                  <a:xfrm>
                    <a:off x="2066" y="2828"/>
                    <a:ext cx="740" cy="1082"/>
                    <a:chOff x="2007" y="3056"/>
                    <a:chExt cx="544" cy="788"/>
                  </a:xfrm>
                </p:grpSpPr>
                <p:sp>
                  <p:nvSpPr>
                    <p:cNvPr id="17458" name="Freeform 1092">
                      <a:extLst>
                        <a:ext uri="{FF2B5EF4-FFF2-40B4-BE49-F238E27FC236}">
                          <a16:creationId xmlns:a16="http://schemas.microsoft.com/office/drawing/2014/main" id="{4A4F62B8-25A7-4E2D-8C5A-6EB6CB8C9588}"/>
                        </a:ext>
                      </a:extLst>
                    </p:cNvPr>
                    <p:cNvSpPr>
                      <a:spLocks/>
                    </p:cNvSpPr>
                    <p:nvPr/>
                  </p:nvSpPr>
                  <p:spPr bwMode="auto">
                    <a:xfrm>
                      <a:off x="2007" y="3100"/>
                      <a:ext cx="544" cy="744"/>
                    </a:xfrm>
                    <a:custGeom>
                      <a:avLst/>
                      <a:gdLst>
                        <a:gd name="T0" fmla="*/ 43 w 544"/>
                        <a:gd name="T1" fmla="*/ 744 h 744"/>
                        <a:gd name="T2" fmla="*/ 33 w 544"/>
                        <a:gd name="T3" fmla="*/ 158 h 744"/>
                        <a:gd name="T4" fmla="*/ 243 w 544"/>
                        <a:gd name="T5" fmla="*/ 20 h 744"/>
                        <a:gd name="T6" fmla="*/ 291 w 544"/>
                        <a:gd name="T7" fmla="*/ 36 h 744"/>
                        <a:gd name="T8" fmla="*/ 339 w 544"/>
                        <a:gd name="T9" fmla="*/ 56 h 744"/>
                        <a:gd name="T10" fmla="*/ 395 w 544"/>
                        <a:gd name="T11" fmla="*/ 80 h 744"/>
                        <a:gd name="T12" fmla="*/ 433 w 544"/>
                        <a:gd name="T13" fmla="*/ 106 h 744"/>
                        <a:gd name="T14" fmla="*/ 479 w 544"/>
                        <a:gd name="T15" fmla="*/ 350 h 744"/>
                        <a:gd name="T16" fmla="*/ 43 w 544"/>
                        <a:gd name="T17" fmla="*/ 744 h 7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4" h="744">
                          <a:moveTo>
                            <a:pt x="43" y="744"/>
                          </a:moveTo>
                          <a:cubicBezTo>
                            <a:pt x="15" y="690"/>
                            <a:pt x="0" y="279"/>
                            <a:pt x="33" y="158"/>
                          </a:cubicBezTo>
                          <a:cubicBezTo>
                            <a:pt x="66" y="37"/>
                            <a:pt x="200" y="40"/>
                            <a:pt x="243" y="20"/>
                          </a:cubicBezTo>
                          <a:cubicBezTo>
                            <a:pt x="286" y="0"/>
                            <a:pt x="275" y="30"/>
                            <a:pt x="291" y="36"/>
                          </a:cubicBezTo>
                          <a:cubicBezTo>
                            <a:pt x="307" y="42"/>
                            <a:pt x="322" y="49"/>
                            <a:pt x="339" y="56"/>
                          </a:cubicBezTo>
                          <a:cubicBezTo>
                            <a:pt x="356" y="63"/>
                            <a:pt x="379" y="72"/>
                            <a:pt x="395" y="80"/>
                          </a:cubicBezTo>
                          <a:cubicBezTo>
                            <a:pt x="411" y="88"/>
                            <a:pt x="419" y="61"/>
                            <a:pt x="433" y="106"/>
                          </a:cubicBezTo>
                          <a:cubicBezTo>
                            <a:pt x="447" y="151"/>
                            <a:pt x="544" y="244"/>
                            <a:pt x="479" y="350"/>
                          </a:cubicBezTo>
                          <a:cubicBezTo>
                            <a:pt x="414" y="456"/>
                            <a:pt x="153" y="704"/>
                            <a:pt x="43" y="744"/>
                          </a:cubicBezTo>
                          <a:close/>
                        </a:path>
                      </a:pathLst>
                    </a:custGeom>
                    <a:noFill/>
                    <a:ln w="28575" cmpd="sng">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9" name="AutoShape 1093">
                      <a:extLst>
                        <a:ext uri="{FF2B5EF4-FFF2-40B4-BE49-F238E27FC236}">
                          <a16:creationId xmlns:a16="http://schemas.microsoft.com/office/drawing/2014/main" id="{789E6637-04D5-4FE6-887F-D8319BB14036}"/>
                        </a:ext>
                      </a:extLst>
                    </p:cNvPr>
                    <p:cNvSpPr>
                      <a:spLocks noChangeArrowheads="1"/>
                    </p:cNvSpPr>
                    <p:nvPr/>
                  </p:nvSpPr>
                  <p:spPr bwMode="auto">
                    <a:xfrm rot="1390460">
                      <a:off x="2286" y="3056"/>
                      <a:ext cx="167" cy="107"/>
                    </a:xfrm>
                    <a:prstGeom prst="can">
                      <a:avLst>
                        <a:gd name="adj" fmla="val 25000"/>
                      </a:avLst>
                    </a:prstGeom>
                    <a:noFill/>
                    <a:ln w="28575">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sp>
                <p:nvSpPr>
                  <p:cNvPr id="17452" name="Freeform 1094">
                    <a:extLst>
                      <a:ext uri="{FF2B5EF4-FFF2-40B4-BE49-F238E27FC236}">
                        <a16:creationId xmlns:a16="http://schemas.microsoft.com/office/drawing/2014/main" id="{1A1CBC60-3810-4E5A-886A-CD936702C8CC}"/>
                      </a:ext>
                    </a:extLst>
                  </p:cNvPr>
                  <p:cNvSpPr>
                    <a:spLocks/>
                  </p:cNvSpPr>
                  <p:nvPr/>
                </p:nvSpPr>
                <p:spPr bwMode="auto">
                  <a:xfrm>
                    <a:off x="2030" y="3019"/>
                    <a:ext cx="800" cy="379"/>
                  </a:xfrm>
                  <a:custGeom>
                    <a:avLst/>
                    <a:gdLst>
                      <a:gd name="T0" fmla="*/ 166 w 589"/>
                      <a:gd name="T1" fmla="*/ 0 h 276"/>
                      <a:gd name="T2" fmla="*/ 83 w 589"/>
                      <a:gd name="T3" fmla="*/ 147 h 276"/>
                      <a:gd name="T4" fmla="*/ 653 w 589"/>
                      <a:gd name="T5" fmla="*/ 536 h 276"/>
                      <a:gd name="T6" fmla="*/ 1361 w 589"/>
                      <a:gd name="T7" fmla="*/ 714 h 276"/>
                      <a:gd name="T8" fmla="*/ 1353 w 589"/>
                      <a:gd name="T9" fmla="*/ 536 h 2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9" h="276">
                        <a:moveTo>
                          <a:pt x="66" y="0"/>
                        </a:moveTo>
                        <a:cubicBezTo>
                          <a:pt x="61" y="9"/>
                          <a:pt x="0" y="22"/>
                          <a:pt x="33" y="57"/>
                        </a:cubicBezTo>
                        <a:cubicBezTo>
                          <a:pt x="66" y="92"/>
                          <a:pt x="176" y="171"/>
                          <a:pt x="261" y="207"/>
                        </a:cubicBezTo>
                        <a:cubicBezTo>
                          <a:pt x="346" y="243"/>
                          <a:pt x="497" y="276"/>
                          <a:pt x="543" y="276"/>
                        </a:cubicBezTo>
                        <a:cubicBezTo>
                          <a:pt x="589" y="276"/>
                          <a:pt x="541" y="221"/>
                          <a:pt x="540" y="20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3" name="Freeform 1095">
                    <a:extLst>
                      <a:ext uri="{FF2B5EF4-FFF2-40B4-BE49-F238E27FC236}">
                        <a16:creationId xmlns:a16="http://schemas.microsoft.com/office/drawing/2014/main" id="{2ADE797C-FB0A-4741-8659-C4E7800DC3D4}"/>
                      </a:ext>
                    </a:extLst>
                  </p:cNvPr>
                  <p:cNvSpPr>
                    <a:spLocks/>
                  </p:cNvSpPr>
                  <p:nvPr/>
                </p:nvSpPr>
                <p:spPr bwMode="auto">
                  <a:xfrm>
                    <a:off x="2016" y="3192"/>
                    <a:ext cx="720" cy="321"/>
                  </a:xfrm>
                  <a:custGeom>
                    <a:avLst/>
                    <a:gdLst>
                      <a:gd name="T0" fmla="*/ 114 w 530"/>
                      <a:gd name="T1" fmla="*/ 0 h 234"/>
                      <a:gd name="T2" fmla="*/ 77 w 530"/>
                      <a:gd name="T3" fmla="*/ 125 h 234"/>
                      <a:gd name="T4" fmla="*/ 581 w 530"/>
                      <a:gd name="T5" fmla="*/ 472 h 234"/>
                      <a:gd name="T6" fmla="*/ 1221 w 530"/>
                      <a:gd name="T7" fmla="*/ 604 h 234"/>
                      <a:gd name="T8" fmla="*/ 1236 w 530"/>
                      <a:gd name="T9" fmla="*/ 465 h 2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234">
                        <a:moveTo>
                          <a:pt x="46" y="0"/>
                        </a:moveTo>
                        <a:cubicBezTo>
                          <a:pt x="44" y="8"/>
                          <a:pt x="0" y="18"/>
                          <a:pt x="31" y="48"/>
                        </a:cubicBezTo>
                        <a:cubicBezTo>
                          <a:pt x="62" y="78"/>
                          <a:pt x="156" y="152"/>
                          <a:pt x="232" y="183"/>
                        </a:cubicBezTo>
                        <a:cubicBezTo>
                          <a:pt x="308" y="214"/>
                          <a:pt x="444" y="234"/>
                          <a:pt x="487" y="234"/>
                        </a:cubicBezTo>
                        <a:cubicBezTo>
                          <a:pt x="530" y="234"/>
                          <a:pt x="492" y="191"/>
                          <a:pt x="493" y="18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4" name="Freeform 1096">
                    <a:extLst>
                      <a:ext uri="{FF2B5EF4-FFF2-40B4-BE49-F238E27FC236}">
                        <a16:creationId xmlns:a16="http://schemas.microsoft.com/office/drawing/2014/main" id="{36599D04-BCF1-405C-8B4C-916BA106A93E}"/>
                      </a:ext>
                    </a:extLst>
                  </p:cNvPr>
                  <p:cNvSpPr>
                    <a:spLocks/>
                  </p:cNvSpPr>
                  <p:nvPr/>
                </p:nvSpPr>
                <p:spPr bwMode="auto">
                  <a:xfrm>
                    <a:off x="2021" y="3336"/>
                    <a:ext cx="598" cy="286"/>
                  </a:xfrm>
                  <a:custGeom>
                    <a:avLst/>
                    <a:gdLst>
                      <a:gd name="T0" fmla="*/ 83 w 440"/>
                      <a:gd name="T1" fmla="*/ 0 h 208"/>
                      <a:gd name="T2" fmla="*/ 68 w 440"/>
                      <a:gd name="T3" fmla="*/ 110 h 208"/>
                      <a:gd name="T4" fmla="*/ 489 w 440"/>
                      <a:gd name="T5" fmla="*/ 407 h 208"/>
                      <a:gd name="T6" fmla="*/ 1008 w 440"/>
                      <a:gd name="T7" fmla="*/ 539 h 208"/>
                      <a:gd name="T8" fmla="*/ 1061 w 440"/>
                      <a:gd name="T9" fmla="*/ 429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0" h="208">
                        <a:moveTo>
                          <a:pt x="33" y="0"/>
                        </a:moveTo>
                        <a:cubicBezTo>
                          <a:pt x="32" y="7"/>
                          <a:pt x="0" y="16"/>
                          <a:pt x="27" y="42"/>
                        </a:cubicBezTo>
                        <a:cubicBezTo>
                          <a:pt x="54" y="68"/>
                          <a:pt x="133" y="129"/>
                          <a:pt x="195" y="156"/>
                        </a:cubicBezTo>
                        <a:cubicBezTo>
                          <a:pt x="257" y="183"/>
                          <a:pt x="364" y="206"/>
                          <a:pt x="402" y="207"/>
                        </a:cubicBezTo>
                        <a:cubicBezTo>
                          <a:pt x="440" y="208"/>
                          <a:pt x="419" y="174"/>
                          <a:pt x="423" y="16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5" name="Arc 1097">
                    <a:extLst>
                      <a:ext uri="{FF2B5EF4-FFF2-40B4-BE49-F238E27FC236}">
                        <a16:creationId xmlns:a16="http://schemas.microsoft.com/office/drawing/2014/main" id="{D93B8F3A-58E9-4B70-9777-B8D8D4857DAC}"/>
                      </a:ext>
                    </a:extLst>
                  </p:cNvPr>
                  <p:cNvSpPr>
                    <a:spLocks/>
                  </p:cNvSpPr>
                  <p:nvPr/>
                </p:nvSpPr>
                <p:spPr bwMode="auto">
                  <a:xfrm rot="1458481">
                    <a:off x="2484" y="2676"/>
                    <a:ext cx="327" cy="99"/>
                  </a:xfrm>
                  <a:custGeom>
                    <a:avLst/>
                    <a:gdLst>
                      <a:gd name="T0" fmla="*/ 0 w 43200"/>
                      <a:gd name="T1" fmla="*/ 0 h 39996"/>
                      <a:gd name="T2" fmla="*/ 0 w 43200"/>
                      <a:gd name="T3" fmla="*/ 0 h 39996"/>
                      <a:gd name="T4" fmla="*/ 0 w 43200"/>
                      <a:gd name="T5" fmla="*/ 0 h 39996"/>
                      <a:gd name="T6" fmla="*/ 0 60000 65536"/>
                      <a:gd name="T7" fmla="*/ 0 60000 65536"/>
                      <a:gd name="T8" fmla="*/ 0 60000 65536"/>
                    </a:gdLst>
                    <a:ahLst/>
                    <a:cxnLst>
                      <a:cxn ang="T6">
                        <a:pos x="T0" y="T1"/>
                      </a:cxn>
                      <a:cxn ang="T7">
                        <a:pos x="T2" y="T3"/>
                      </a:cxn>
                      <a:cxn ang="T8">
                        <a:pos x="T4" y="T5"/>
                      </a:cxn>
                    </a:cxnLst>
                    <a:rect l="0" t="0" r="r" b="b"/>
                    <a:pathLst>
                      <a:path w="43200" h="39996" fill="none"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1" y="10895"/>
                          <a:pt x="3891" y="3931"/>
                          <a:pt x="10279" y="0"/>
                        </a:cubicBezTo>
                      </a:path>
                      <a:path w="43200" h="39996" stroke="0" extrusionOk="0">
                        <a:moveTo>
                          <a:pt x="34768" y="1273"/>
                        </a:moveTo>
                        <a:cubicBezTo>
                          <a:pt x="40084" y="5362"/>
                          <a:pt x="43200" y="11689"/>
                          <a:pt x="43200" y="18396"/>
                        </a:cubicBezTo>
                        <a:cubicBezTo>
                          <a:pt x="43200" y="30325"/>
                          <a:pt x="33529" y="39996"/>
                          <a:pt x="21600" y="39996"/>
                        </a:cubicBezTo>
                        <a:cubicBezTo>
                          <a:pt x="9670" y="39996"/>
                          <a:pt x="0" y="30325"/>
                          <a:pt x="0" y="18396"/>
                        </a:cubicBezTo>
                        <a:cubicBezTo>
                          <a:pt x="-1" y="10895"/>
                          <a:pt x="3891" y="3931"/>
                          <a:pt x="10279" y="0"/>
                        </a:cubicBezTo>
                        <a:lnTo>
                          <a:pt x="21600" y="18396"/>
                        </a:lnTo>
                        <a:lnTo>
                          <a:pt x="34768" y="1273"/>
                        </a:lnTo>
                        <a:close/>
                      </a:path>
                    </a:pathLst>
                  </a:custGeom>
                  <a:noFill/>
                  <a:ln w="19050">
                    <a:solidFill>
                      <a:schemeClr val="bg1"/>
                    </a:solidFill>
                    <a:round/>
                    <a:headEnd type="triangle" w="sm" len="sm"/>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6" name="Freeform 1098">
                    <a:extLst>
                      <a:ext uri="{FF2B5EF4-FFF2-40B4-BE49-F238E27FC236}">
                        <a16:creationId xmlns:a16="http://schemas.microsoft.com/office/drawing/2014/main" id="{2840C747-A18A-4AA6-959E-9F8D2578A93F}"/>
                      </a:ext>
                    </a:extLst>
                  </p:cNvPr>
                  <p:cNvSpPr>
                    <a:spLocks/>
                  </p:cNvSpPr>
                  <p:nvPr/>
                </p:nvSpPr>
                <p:spPr bwMode="auto">
                  <a:xfrm>
                    <a:off x="2120" y="2852"/>
                    <a:ext cx="468" cy="1056"/>
                  </a:xfrm>
                  <a:custGeom>
                    <a:avLst/>
                    <a:gdLst>
                      <a:gd name="T0" fmla="*/ 0 w 468"/>
                      <a:gd name="T1" fmla="*/ 1056 h 1056"/>
                      <a:gd name="T2" fmla="*/ 468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57" name="Freeform 1099">
                    <a:extLst>
                      <a:ext uri="{FF2B5EF4-FFF2-40B4-BE49-F238E27FC236}">
                        <a16:creationId xmlns:a16="http://schemas.microsoft.com/office/drawing/2014/main" id="{0BC53920-75D9-427E-9339-89C886D14E74}"/>
                      </a:ext>
                    </a:extLst>
                  </p:cNvPr>
                  <p:cNvSpPr>
                    <a:spLocks/>
                  </p:cNvSpPr>
                  <p:nvPr/>
                </p:nvSpPr>
                <p:spPr bwMode="auto">
                  <a:xfrm>
                    <a:off x="2588" y="2448"/>
                    <a:ext cx="176" cy="396"/>
                  </a:xfrm>
                  <a:custGeom>
                    <a:avLst/>
                    <a:gdLst>
                      <a:gd name="T0" fmla="*/ 0 w 468"/>
                      <a:gd name="T1" fmla="*/ 56 h 1056"/>
                      <a:gd name="T2" fmla="*/ 25 w 468"/>
                      <a:gd name="T3" fmla="*/ 0 h 1056"/>
                      <a:gd name="T4" fmla="*/ 0 60000 65536"/>
                      <a:gd name="T5" fmla="*/ 0 60000 65536"/>
                    </a:gdLst>
                    <a:ahLst/>
                    <a:cxnLst>
                      <a:cxn ang="T4">
                        <a:pos x="T0" y="T1"/>
                      </a:cxn>
                      <a:cxn ang="T5">
                        <a:pos x="T2" y="T3"/>
                      </a:cxn>
                    </a:cxnLst>
                    <a:rect l="0" t="0" r="r" b="b"/>
                    <a:pathLst>
                      <a:path w="468" h="1056">
                        <a:moveTo>
                          <a:pt x="0" y="1056"/>
                        </a:moveTo>
                        <a:lnTo>
                          <a:pt x="468" y="0"/>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7447" name="Line 1100">
                  <a:extLst>
                    <a:ext uri="{FF2B5EF4-FFF2-40B4-BE49-F238E27FC236}">
                      <a16:creationId xmlns:a16="http://schemas.microsoft.com/office/drawing/2014/main" id="{244E811B-F089-4AAB-A4D4-2952EDA422DD}"/>
                    </a:ext>
                  </a:extLst>
                </p:cNvPr>
                <p:cNvSpPr>
                  <a:spLocks noChangeShapeType="1"/>
                </p:cNvSpPr>
                <p:nvPr/>
              </p:nvSpPr>
              <p:spPr bwMode="auto">
                <a:xfrm rot="5400000" flipV="1">
                  <a:off x="1282" y="3494"/>
                  <a:ext cx="0" cy="7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48" name="Text Box 1101">
                  <a:extLst>
                    <a:ext uri="{FF2B5EF4-FFF2-40B4-BE49-F238E27FC236}">
                      <a16:creationId xmlns:a16="http://schemas.microsoft.com/office/drawing/2014/main" id="{757C7CCE-29B5-4F4F-A1C2-5DAA92CC399E}"/>
                    </a:ext>
                  </a:extLst>
                </p:cNvPr>
                <p:cNvSpPr txBox="1">
                  <a:spLocks noChangeArrowheads="1"/>
                </p:cNvSpPr>
                <p:nvPr/>
              </p:nvSpPr>
              <p:spPr bwMode="auto">
                <a:xfrm>
                  <a:off x="720" y="2268"/>
                  <a:ext cx="1303"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保持转动方向</a:t>
                  </a:r>
                </a:p>
              </p:txBody>
            </p:sp>
            <p:sp>
              <p:nvSpPr>
                <p:cNvPr id="17449" name="Text Box 1102">
                  <a:extLst>
                    <a:ext uri="{FF2B5EF4-FFF2-40B4-BE49-F238E27FC236}">
                      <a16:creationId xmlns:a16="http://schemas.microsoft.com/office/drawing/2014/main" id="{EE45D31E-C7F0-4A59-8ACB-5A8EA1F62C08}"/>
                    </a:ext>
                  </a:extLst>
                </p:cNvPr>
                <p:cNvSpPr txBox="1">
                  <a:spLocks noChangeArrowheads="1"/>
                </p:cNvSpPr>
                <p:nvPr/>
              </p:nvSpPr>
              <p:spPr bwMode="auto">
                <a:xfrm>
                  <a:off x="1078" y="3850"/>
                  <a:ext cx="279"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O</a:t>
                  </a:r>
                </a:p>
              </p:txBody>
            </p:sp>
            <p:sp>
              <p:nvSpPr>
                <p:cNvPr id="17450" name="Text Box 1103">
                  <a:extLst>
                    <a:ext uri="{FF2B5EF4-FFF2-40B4-BE49-F238E27FC236}">
                      <a16:creationId xmlns:a16="http://schemas.microsoft.com/office/drawing/2014/main" id="{0F2158FF-5CAF-48DE-86B0-5A763B872A33}"/>
                    </a:ext>
                  </a:extLst>
                </p:cNvPr>
                <p:cNvSpPr txBox="1">
                  <a:spLocks noChangeArrowheads="1"/>
                </p:cNvSpPr>
                <p:nvPr/>
              </p:nvSpPr>
              <p:spPr bwMode="auto">
                <a:xfrm>
                  <a:off x="1059" y="2453"/>
                  <a:ext cx="214"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000" i="1">
                      <a:solidFill>
                        <a:srgbClr val="000000"/>
                      </a:solidFill>
                      <a:latin typeface="Times New Roman" panose="02020603050405020304" pitchFamily="18" charset="0"/>
                      <a:cs typeface="Times New Roman" panose="02020603050405020304" pitchFamily="18" charset="0"/>
                    </a:rPr>
                    <a:t>z</a:t>
                  </a:r>
                </a:p>
              </p:txBody>
            </p:sp>
          </p:grpSp>
          <p:sp>
            <p:nvSpPr>
              <p:cNvPr id="17427" name="Oval 1104">
                <a:extLst>
                  <a:ext uri="{FF2B5EF4-FFF2-40B4-BE49-F238E27FC236}">
                    <a16:creationId xmlns:a16="http://schemas.microsoft.com/office/drawing/2014/main" id="{25B43078-26DE-40F2-874F-1A71926ACE21}"/>
                  </a:ext>
                </a:extLst>
              </p:cNvPr>
              <p:cNvSpPr>
                <a:spLocks noChangeArrowheads="1"/>
              </p:cNvSpPr>
              <p:nvPr/>
            </p:nvSpPr>
            <p:spPr bwMode="auto">
              <a:xfrm>
                <a:off x="3509" y="753"/>
                <a:ext cx="1247" cy="1248"/>
              </a:xfrm>
              <a:prstGeom prst="ellipse">
                <a:avLst/>
              </a:prstGeom>
              <a:noFill/>
              <a:ln w="22225">
                <a:solidFill>
                  <a:schemeClr val="accent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endParaRPr lang="zh-CN" altLang="en-US" sz="4000">
                  <a:solidFill>
                    <a:srgbClr val="000000"/>
                  </a:solidFill>
                  <a:latin typeface="Times New Roman" panose="02020603050405020304" pitchFamily="18" charset="0"/>
                  <a:cs typeface="Times New Roman" panose="02020603050405020304" pitchFamily="18" charset="0"/>
                </a:endParaRPr>
              </a:p>
            </p:txBody>
          </p:sp>
          <p:grpSp>
            <p:nvGrpSpPr>
              <p:cNvPr id="17428" name="Group 1105">
                <a:extLst>
                  <a:ext uri="{FF2B5EF4-FFF2-40B4-BE49-F238E27FC236}">
                    <a16:creationId xmlns:a16="http://schemas.microsoft.com/office/drawing/2014/main" id="{B4F1DDDD-E65F-4E8E-B126-6B590A3363BF}"/>
                  </a:ext>
                </a:extLst>
              </p:cNvPr>
              <p:cNvGrpSpPr>
                <a:grpSpLocks/>
              </p:cNvGrpSpPr>
              <p:nvPr/>
            </p:nvGrpSpPr>
            <p:grpSpPr bwMode="auto">
              <a:xfrm>
                <a:off x="3689" y="844"/>
                <a:ext cx="895" cy="247"/>
                <a:chOff x="3840" y="2508"/>
                <a:chExt cx="1209" cy="434"/>
              </a:xfrm>
            </p:grpSpPr>
            <p:sp>
              <p:nvSpPr>
                <p:cNvPr id="17444" name="Arc 1106">
                  <a:extLst>
                    <a:ext uri="{FF2B5EF4-FFF2-40B4-BE49-F238E27FC236}">
                      <a16:creationId xmlns:a16="http://schemas.microsoft.com/office/drawing/2014/main" id="{96F6F3CA-AFB9-4B29-B469-7774082D9410}"/>
                    </a:ext>
                  </a:extLst>
                </p:cNvPr>
                <p:cNvSpPr>
                  <a:spLocks/>
                </p:cNvSpPr>
                <p:nvPr/>
              </p:nvSpPr>
              <p:spPr bwMode="auto">
                <a:xfrm flipH="1" flipV="1">
                  <a:off x="3840" y="2710"/>
                  <a:ext cx="1209" cy="232"/>
                </a:xfrm>
                <a:custGeom>
                  <a:avLst/>
                  <a:gdLst>
                    <a:gd name="T0" fmla="*/ 0 w 43200"/>
                    <a:gd name="T1" fmla="*/ 0 h 23223"/>
                    <a:gd name="T2" fmla="*/ 1 w 43200"/>
                    <a:gd name="T3" fmla="*/ 0 h 23223"/>
                    <a:gd name="T4" fmla="*/ 0 w 43200"/>
                    <a:gd name="T5" fmla="*/ 0 h 23223"/>
                    <a:gd name="T6" fmla="*/ 0 60000 65536"/>
                    <a:gd name="T7" fmla="*/ 0 60000 65536"/>
                    <a:gd name="T8" fmla="*/ 0 60000 65536"/>
                  </a:gdLst>
                  <a:ahLst/>
                  <a:cxnLst>
                    <a:cxn ang="T6">
                      <a:pos x="T0" y="T1"/>
                    </a:cxn>
                    <a:cxn ang="T7">
                      <a:pos x="T2" y="T3"/>
                    </a:cxn>
                    <a:cxn ang="T8">
                      <a:pos x="T4" y="T5"/>
                    </a:cxn>
                  </a:cxnLst>
                  <a:rect l="0" t="0" r="r" b="b"/>
                  <a:pathLst>
                    <a:path w="43200" h="23223" fill="none" extrusionOk="0">
                      <a:moveTo>
                        <a:pt x="61" y="23222"/>
                      </a:moveTo>
                      <a:cubicBezTo>
                        <a:pt x="20" y="22682"/>
                        <a:pt x="0" y="22141"/>
                        <a:pt x="0" y="21600"/>
                      </a:cubicBezTo>
                      <a:cubicBezTo>
                        <a:pt x="0" y="9670"/>
                        <a:pt x="9670" y="0"/>
                        <a:pt x="21600" y="0"/>
                      </a:cubicBezTo>
                      <a:cubicBezTo>
                        <a:pt x="33529" y="-1"/>
                        <a:pt x="43199" y="9670"/>
                        <a:pt x="43200" y="21599"/>
                      </a:cubicBezTo>
                    </a:path>
                    <a:path w="43200" h="23223" stroke="0" extrusionOk="0">
                      <a:moveTo>
                        <a:pt x="61" y="23222"/>
                      </a:moveTo>
                      <a:cubicBezTo>
                        <a:pt x="20" y="22682"/>
                        <a:pt x="0" y="22141"/>
                        <a:pt x="0" y="21600"/>
                      </a:cubicBezTo>
                      <a:cubicBezTo>
                        <a:pt x="0" y="9670"/>
                        <a:pt x="9670" y="0"/>
                        <a:pt x="21600" y="0"/>
                      </a:cubicBezTo>
                      <a:cubicBezTo>
                        <a:pt x="33529" y="-1"/>
                        <a:pt x="43199" y="9670"/>
                        <a:pt x="43200" y="21599"/>
                      </a:cubicBezTo>
                      <a:lnTo>
                        <a:pt x="21600" y="21600"/>
                      </a:lnTo>
                      <a:lnTo>
                        <a:pt x="61" y="23222"/>
                      </a:lnTo>
                      <a:close/>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45" name="Arc 1107">
                  <a:extLst>
                    <a:ext uri="{FF2B5EF4-FFF2-40B4-BE49-F238E27FC236}">
                      <a16:creationId xmlns:a16="http://schemas.microsoft.com/office/drawing/2014/main" id="{59E91062-6CE8-4F0B-981B-F16A3325EF49}"/>
                    </a:ext>
                  </a:extLst>
                </p:cNvPr>
                <p:cNvSpPr>
                  <a:spLocks/>
                </p:cNvSpPr>
                <p:nvPr/>
              </p:nvSpPr>
              <p:spPr bwMode="auto">
                <a:xfrm flipH="1">
                  <a:off x="3840" y="2508"/>
                  <a:ext cx="1209" cy="232"/>
                </a:xfrm>
                <a:custGeom>
                  <a:avLst/>
                  <a:gdLst>
                    <a:gd name="T0" fmla="*/ 0 w 43200"/>
                    <a:gd name="T1" fmla="*/ 0 h 23223"/>
                    <a:gd name="T2" fmla="*/ 1 w 43200"/>
                    <a:gd name="T3" fmla="*/ 0 h 23223"/>
                    <a:gd name="T4" fmla="*/ 0 w 43200"/>
                    <a:gd name="T5" fmla="*/ 0 h 23223"/>
                    <a:gd name="T6" fmla="*/ 0 60000 65536"/>
                    <a:gd name="T7" fmla="*/ 0 60000 65536"/>
                    <a:gd name="T8" fmla="*/ 0 60000 65536"/>
                  </a:gdLst>
                  <a:ahLst/>
                  <a:cxnLst>
                    <a:cxn ang="T6">
                      <a:pos x="T0" y="T1"/>
                    </a:cxn>
                    <a:cxn ang="T7">
                      <a:pos x="T2" y="T3"/>
                    </a:cxn>
                    <a:cxn ang="T8">
                      <a:pos x="T4" y="T5"/>
                    </a:cxn>
                  </a:cxnLst>
                  <a:rect l="0" t="0" r="r" b="b"/>
                  <a:pathLst>
                    <a:path w="43200" h="23223" fill="none" extrusionOk="0">
                      <a:moveTo>
                        <a:pt x="61" y="23222"/>
                      </a:moveTo>
                      <a:cubicBezTo>
                        <a:pt x="20" y="22682"/>
                        <a:pt x="0" y="22141"/>
                        <a:pt x="0" y="21600"/>
                      </a:cubicBezTo>
                      <a:cubicBezTo>
                        <a:pt x="0" y="9670"/>
                        <a:pt x="9670" y="0"/>
                        <a:pt x="21600" y="0"/>
                      </a:cubicBezTo>
                      <a:cubicBezTo>
                        <a:pt x="33529" y="-1"/>
                        <a:pt x="43199" y="9670"/>
                        <a:pt x="43200" y="21599"/>
                      </a:cubicBezTo>
                    </a:path>
                    <a:path w="43200" h="23223" stroke="0" extrusionOk="0">
                      <a:moveTo>
                        <a:pt x="61" y="23222"/>
                      </a:moveTo>
                      <a:cubicBezTo>
                        <a:pt x="20" y="22682"/>
                        <a:pt x="0" y="22141"/>
                        <a:pt x="0" y="21600"/>
                      </a:cubicBezTo>
                      <a:cubicBezTo>
                        <a:pt x="0" y="9670"/>
                        <a:pt x="9670" y="0"/>
                        <a:pt x="21600" y="0"/>
                      </a:cubicBezTo>
                      <a:cubicBezTo>
                        <a:pt x="33529" y="-1"/>
                        <a:pt x="43199" y="9670"/>
                        <a:pt x="43200" y="21599"/>
                      </a:cubicBezTo>
                      <a:lnTo>
                        <a:pt x="21600" y="21600"/>
                      </a:lnTo>
                      <a:lnTo>
                        <a:pt x="61" y="23222"/>
                      </a:lnTo>
                      <a:close/>
                    </a:path>
                  </a:pathLst>
                </a:custGeom>
                <a:noFill/>
                <a:ln w="222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grpSp>
            <p:nvGrpSpPr>
              <p:cNvPr id="17429" name="Group 1108">
                <a:extLst>
                  <a:ext uri="{FF2B5EF4-FFF2-40B4-BE49-F238E27FC236}">
                    <a16:creationId xmlns:a16="http://schemas.microsoft.com/office/drawing/2014/main" id="{62B42DD9-EF15-4F70-92BB-D77DD112C6AD}"/>
                  </a:ext>
                </a:extLst>
              </p:cNvPr>
              <p:cNvGrpSpPr>
                <a:grpSpLocks/>
              </p:cNvGrpSpPr>
              <p:nvPr/>
            </p:nvGrpSpPr>
            <p:grpSpPr bwMode="auto">
              <a:xfrm>
                <a:off x="3518" y="1154"/>
                <a:ext cx="1237" cy="341"/>
                <a:chOff x="3840" y="2508"/>
                <a:chExt cx="1209" cy="434"/>
              </a:xfrm>
            </p:grpSpPr>
            <p:sp>
              <p:nvSpPr>
                <p:cNvPr id="17442" name="Arc 1109">
                  <a:extLst>
                    <a:ext uri="{FF2B5EF4-FFF2-40B4-BE49-F238E27FC236}">
                      <a16:creationId xmlns:a16="http://schemas.microsoft.com/office/drawing/2014/main" id="{631CC977-D147-4AAD-B9C0-C565750ABD78}"/>
                    </a:ext>
                  </a:extLst>
                </p:cNvPr>
                <p:cNvSpPr>
                  <a:spLocks/>
                </p:cNvSpPr>
                <p:nvPr/>
              </p:nvSpPr>
              <p:spPr bwMode="auto">
                <a:xfrm flipH="1" flipV="1">
                  <a:off x="3840" y="2710"/>
                  <a:ext cx="1209" cy="232"/>
                </a:xfrm>
                <a:custGeom>
                  <a:avLst/>
                  <a:gdLst>
                    <a:gd name="T0" fmla="*/ 0 w 43200"/>
                    <a:gd name="T1" fmla="*/ 0 h 23223"/>
                    <a:gd name="T2" fmla="*/ 1 w 43200"/>
                    <a:gd name="T3" fmla="*/ 0 h 23223"/>
                    <a:gd name="T4" fmla="*/ 0 w 43200"/>
                    <a:gd name="T5" fmla="*/ 0 h 23223"/>
                    <a:gd name="T6" fmla="*/ 0 60000 65536"/>
                    <a:gd name="T7" fmla="*/ 0 60000 65536"/>
                    <a:gd name="T8" fmla="*/ 0 60000 65536"/>
                  </a:gdLst>
                  <a:ahLst/>
                  <a:cxnLst>
                    <a:cxn ang="T6">
                      <a:pos x="T0" y="T1"/>
                    </a:cxn>
                    <a:cxn ang="T7">
                      <a:pos x="T2" y="T3"/>
                    </a:cxn>
                    <a:cxn ang="T8">
                      <a:pos x="T4" y="T5"/>
                    </a:cxn>
                  </a:cxnLst>
                  <a:rect l="0" t="0" r="r" b="b"/>
                  <a:pathLst>
                    <a:path w="43200" h="23223" fill="none" extrusionOk="0">
                      <a:moveTo>
                        <a:pt x="61" y="23222"/>
                      </a:moveTo>
                      <a:cubicBezTo>
                        <a:pt x="20" y="22682"/>
                        <a:pt x="0" y="22141"/>
                        <a:pt x="0" y="21600"/>
                      </a:cubicBezTo>
                      <a:cubicBezTo>
                        <a:pt x="0" y="9670"/>
                        <a:pt x="9670" y="0"/>
                        <a:pt x="21600" y="0"/>
                      </a:cubicBezTo>
                      <a:cubicBezTo>
                        <a:pt x="33529" y="-1"/>
                        <a:pt x="43199" y="9670"/>
                        <a:pt x="43200" y="21599"/>
                      </a:cubicBezTo>
                    </a:path>
                    <a:path w="43200" h="23223" stroke="0" extrusionOk="0">
                      <a:moveTo>
                        <a:pt x="61" y="23222"/>
                      </a:moveTo>
                      <a:cubicBezTo>
                        <a:pt x="20" y="22682"/>
                        <a:pt x="0" y="22141"/>
                        <a:pt x="0" y="21600"/>
                      </a:cubicBezTo>
                      <a:cubicBezTo>
                        <a:pt x="0" y="9670"/>
                        <a:pt x="9670" y="0"/>
                        <a:pt x="21600" y="0"/>
                      </a:cubicBezTo>
                      <a:cubicBezTo>
                        <a:pt x="33529" y="-1"/>
                        <a:pt x="43199" y="9670"/>
                        <a:pt x="43200" y="21599"/>
                      </a:cubicBezTo>
                      <a:lnTo>
                        <a:pt x="21600" y="21600"/>
                      </a:lnTo>
                      <a:lnTo>
                        <a:pt x="61" y="23222"/>
                      </a:lnTo>
                      <a:close/>
                    </a:path>
                  </a:pathLst>
                </a:custGeom>
                <a:noFill/>
                <a:ln w="222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43" name="Arc 1110">
                  <a:extLst>
                    <a:ext uri="{FF2B5EF4-FFF2-40B4-BE49-F238E27FC236}">
                      <a16:creationId xmlns:a16="http://schemas.microsoft.com/office/drawing/2014/main" id="{30217F03-FAC8-4001-9C60-11A991F66DC1}"/>
                    </a:ext>
                  </a:extLst>
                </p:cNvPr>
                <p:cNvSpPr>
                  <a:spLocks/>
                </p:cNvSpPr>
                <p:nvPr/>
              </p:nvSpPr>
              <p:spPr bwMode="auto">
                <a:xfrm flipH="1">
                  <a:off x="3840" y="2508"/>
                  <a:ext cx="1209" cy="232"/>
                </a:xfrm>
                <a:custGeom>
                  <a:avLst/>
                  <a:gdLst>
                    <a:gd name="T0" fmla="*/ 0 w 43200"/>
                    <a:gd name="T1" fmla="*/ 0 h 23223"/>
                    <a:gd name="T2" fmla="*/ 1 w 43200"/>
                    <a:gd name="T3" fmla="*/ 0 h 23223"/>
                    <a:gd name="T4" fmla="*/ 0 w 43200"/>
                    <a:gd name="T5" fmla="*/ 0 h 23223"/>
                    <a:gd name="T6" fmla="*/ 0 60000 65536"/>
                    <a:gd name="T7" fmla="*/ 0 60000 65536"/>
                    <a:gd name="T8" fmla="*/ 0 60000 65536"/>
                  </a:gdLst>
                  <a:ahLst/>
                  <a:cxnLst>
                    <a:cxn ang="T6">
                      <a:pos x="T0" y="T1"/>
                    </a:cxn>
                    <a:cxn ang="T7">
                      <a:pos x="T2" y="T3"/>
                    </a:cxn>
                    <a:cxn ang="T8">
                      <a:pos x="T4" y="T5"/>
                    </a:cxn>
                  </a:cxnLst>
                  <a:rect l="0" t="0" r="r" b="b"/>
                  <a:pathLst>
                    <a:path w="43200" h="23223" fill="none" extrusionOk="0">
                      <a:moveTo>
                        <a:pt x="61" y="23222"/>
                      </a:moveTo>
                      <a:cubicBezTo>
                        <a:pt x="20" y="22682"/>
                        <a:pt x="0" y="22141"/>
                        <a:pt x="0" y="21600"/>
                      </a:cubicBezTo>
                      <a:cubicBezTo>
                        <a:pt x="0" y="9670"/>
                        <a:pt x="9670" y="0"/>
                        <a:pt x="21600" y="0"/>
                      </a:cubicBezTo>
                      <a:cubicBezTo>
                        <a:pt x="33529" y="-1"/>
                        <a:pt x="43199" y="9670"/>
                        <a:pt x="43200" y="21599"/>
                      </a:cubicBezTo>
                    </a:path>
                    <a:path w="43200" h="23223" stroke="0" extrusionOk="0">
                      <a:moveTo>
                        <a:pt x="61" y="23222"/>
                      </a:moveTo>
                      <a:cubicBezTo>
                        <a:pt x="20" y="22682"/>
                        <a:pt x="0" y="22141"/>
                        <a:pt x="0" y="21600"/>
                      </a:cubicBezTo>
                      <a:cubicBezTo>
                        <a:pt x="0" y="9670"/>
                        <a:pt x="9670" y="0"/>
                        <a:pt x="21600" y="0"/>
                      </a:cubicBezTo>
                      <a:cubicBezTo>
                        <a:pt x="33529" y="-1"/>
                        <a:pt x="43199" y="9670"/>
                        <a:pt x="43200" y="21599"/>
                      </a:cubicBezTo>
                      <a:lnTo>
                        <a:pt x="21600" y="21600"/>
                      </a:lnTo>
                      <a:lnTo>
                        <a:pt x="61" y="23222"/>
                      </a:lnTo>
                      <a:close/>
                    </a:path>
                  </a:pathLst>
                </a:custGeom>
                <a:noFill/>
                <a:ln w="222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grpSp>
          <p:sp>
            <p:nvSpPr>
              <p:cNvPr id="17430" name="Freeform 1111">
                <a:extLst>
                  <a:ext uri="{FF2B5EF4-FFF2-40B4-BE49-F238E27FC236}">
                    <a16:creationId xmlns:a16="http://schemas.microsoft.com/office/drawing/2014/main" id="{20FB7D9C-188E-48AB-909C-A55CB141FB1B}"/>
                  </a:ext>
                </a:extLst>
              </p:cNvPr>
              <p:cNvSpPr>
                <a:spLocks/>
              </p:cNvSpPr>
              <p:nvPr/>
            </p:nvSpPr>
            <p:spPr bwMode="auto">
              <a:xfrm>
                <a:off x="3552" y="1072"/>
                <a:ext cx="1144" cy="421"/>
              </a:xfrm>
              <a:custGeom>
                <a:avLst/>
                <a:gdLst>
                  <a:gd name="T0" fmla="*/ 0 w 1365"/>
                  <a:gd name="T1" fmla="*/ 52 h 502"/>
                  <a:gd name="T2" fmla="*/ 85 w 1365"/>
                  <a:gd name="T3" fmla="*/ 248 h 502"/>
                  <a:gd name="T4" fmla="*/ 276 w 1365"/>
                  <a:gd name="T5" fmla="*/ 8 h 502"/>
                  <a:gd name="T6" fmla="*/ 408 w 1365"/>
                  <a:gd name="T7" fmla="*/ 296 h 502"/>
                  <a:gd name="T8" fmla="*/ 560 w 1365"/>
                  <a:gd name="T9" fmla="*/ 8 h 502"/>
                  <a:gd name="T10" fmla="*/ 724 w 1365"/>
                  <a:gd name="T11" fmla="*/ 254 h 502"/>
                  <a:gd name="T12" fmla="*/ 804 w 1365"/>
                  <a:gd name="T13" fmla="*/ 28 h 5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5" h="502">
                    <a:moveTo>
                      <a:pt x="0" y="88"/>
                    </a:moveTo>
                    <a:cubicBezTo>
                      <a:pt x="24" y="143"/>
                      <a:pt x="66" y="434"/>
                      <a:pt x="144" y="421"/>
                    </a:cubicBezTo>
                    <a:cubicBezTo>
                      <a:pt x="222" y="408"/>
                      <a:pt x="377" y="0"/>
                      <a:pt x="468" y="13"/>
                    </a:cubicBezTo>
                    <a:cubicBezTo>
                      <a:pt x="559" y="26"/>
                      <a:pt x="613" y="502"/>
                      <a:pt x="693" y="502"/>
                    </a:cubicBezTo>
                    <a:cubicBezTo>
                      <a:pt x="773" y="502"/>
                      <a:pt x="861" y="25"/>
                      <a:pt x="951" y="13"/>
                    </a:cubicBezTo>
                    <a:cubicBezTo>
                      <a:pt x="1041" y="1"/>
                      <a:pt x="1161" y="425"/>
                      <a:pt x="1230" y="430"/>
                    </a:cubicBezTo>
                    <a:cubicBezTo>
                      <a:pt x="1299" y="435"/>
                      <a:pt x="1337" y="126"/>
                      <a:pt x="1365" y="46"/>
                    </a:cubicBezTo>
                  </a:path>
                </a:pathLst>
              </a:custGeom>
              <a:noFill/>
              <a:ln w="25400" cmpd="sng">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1" name="Freeform 1112">
                <a:extLst>
                  <a:ext uri="{FF2B5EF4-FFF2-40B4-BE49-F238E27FC236}">
                    <a16:creationId xmlns:a16="http://schemas.microsoft.com/office/drawing/2014/main" id="{00413BC9-8CDF-41F0-943F-6D299123796F}"/>
                  </a:ext>
                </a:extLst>
              </p:cNvPr>
              <p:cNvSpPr>
                <a:spLocks/>
              </p:cNvSpPr>
              <p:nvPr/>
            </p:nvSpPr>
            <p:spPr bwMode="auto">
              <a:xfrm>
                <a:off x="3590" y="1289"/>
                <a:ext cx="17" cy="41"/>
              </a:xfrm>
              <a:custGeom>
                <a:avLst/>
                <a:gdLst>
                  <a:gd name="T0" fmla="*/ 0 w 21"/>
                  <a:gd name="T1" fmla="*/ 0 h 48"/>
                  <a:gd name="T2" fmla="*/ 11 w 21"/>
                  <a:gd name="T3" fmla="*/ 30 h 48"/>
                  <a:gd name="T4" fmla="*/ 0 60000 65536"/>
                  <a:gd name="T5" fmla="*/ 0 60000 65536"/>
                </a:gdLst>
                <a:ahLst/>
                <a:cxnLst>
                  <a:cxn ang="T4">
                    <a:pos x="T0" y="T1"/>
                  </a:cxn>
                  <a:cxn ang="T5">
                    <a:pos x="T2" y="T3"/>
                  </a:cxn>
                </a:cxnLst>
                <a:rect l="0" t="0" r="r" b="b"/>
                <a:pathLst>
                  <a:path w="21" h="48">
                    <a:moveTo>
                      <a:pt x="0" y="0"/>
                    </a:moveTo>
                    <a:lnTo>
                      <a:pt x="21" y="48"/>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2" name="Freeform 1113">
                <a:extLst>
                  <a:ext uri="{FF2B5EF4-FFF2-40B4-BE49-F238E27FC236}">
                    <a16:creationId xmlns:a16="http://schemas.microsoft.com/office/drawing/2014/main" id="{AD2A7099-3690-4A16-A361-037C6246E634}"/>
                  </a:ext>
                </a:extLst>
              </p:cNvPr>
              <p:cNvSpPr>
                <a:spLocks/>
              </p:cNvSpPr>
              <p:nvPr/>
            </p:nvSpPr>
            <p:spPr bwMode="auto">
              <a:xfrm>
                <a:off x="4040" y="1289"/>
                <a:ext cx="12" cy="41"/>
              </a:xfrm>
              <a:custGeom>
                <a:avLst/>
                <a:gdLst>
                  <a:gd name="T0" fmla="*/ 0 w 15"/>
                  <a:gd name="T1" fmla="*/ 0 h 48"/>
                  <a:gd name="T2" fmla="*/ 8 w 15"/>
                  <a:gd name="T3" fmla="*/ 30 h 48"/>
                  <a:gd name="T4" fmla="*/ 0 60000 65536"/>
                  <a:gd name="T5" fmla="*/ 0 60000 65536"/>
                </a:gdLst>
                <a:ahLst/>
                <a:cxnLst>
                  <a:cxn ang="T4">
                    <a:pos x="T0" y="T1"/>
                  </a:cxn>
                  <a:cxn ang="T5">
                    <a:pos x="T2" y="T3"/>
                  </a:cxn>
                </a:cxnLst>
                <a:rect l="0" t="0" r="r" b="b"/>
                <a:pathLst>
                  <a:path w="15" h="48">
                    <a:moveTo>
                      <a:pt x="0" y="0"/>
                    </a:moveTo>
                    <a:lnTo>
                      <a:pt x="15" y="48"/>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3" name="Freeform 1114">
                <a:extLst>
                  <a:ext uri="{FF2B5EF4-FFF2-40B4-BE49-F238E27FC236}">
                    <a16:creationId xmlns:a16="http://schemas.microsoft.com/office/drawing/2014/main" id="{118A3AD4-F7B6-4078-B092-E1FA3B0C179A}"/>
                  </a:ext>
                </a:extLst>
              </p:cNvPr>
              <p:cNvSpPr>
                <a:spLocks/>
              </p:cNvSpPr>
              <p:nvPr/>
            </p:nvSpPr>
            <p:spPr bwMode="auto">
              <a:xfrm>
                <a:off x="4477" y="1259"/>
                <a:ext cx="25" cy="55"/>
              </a:xfrm>
              <a:custGeom>
                <a:avLst/>
                <a:gdLst>
                  <a:gd name="T0" fmla="*/ 0 w 30"/>
                  <a:gd name="T1" fmla="*/ 0 h 66"/>
                  <a:gd name="T2" fmla="*/ 18 w 30"/>
                  <a:gd name="T3" fmla="*/ 38 h 66"/>
                  <a:gd name="T4" fmla="*/ 0 60000 65536"/>
                  <a:gd name="T5" fmla="*/ 0 60000 65536"/>
                </a:gdLst>
                <a:ahLst/>
                <a:cxnLst>
                  <a:cxn ang="T4">
                    <a:pos x="T0" y="T1"/>
                  </a:cxn>
                  <a:cxn ang="T5">
                    <a:pos x="T2" y="T3"/>
                  </a:cxn>
                </a:cxnLst>
                <a:rect l="0" t="0" r="r" b="b"/>
                <a:pathLst>
                  <a:path w="30" h="66">
                    <a:moveTo>
                      <a:pt x="0" y="0"/>
                    </a:moveTo>
                    <a:lnTo>
                      <a:pt x="30" y="66"/>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4" name="Freeform 1115">
                <a:extLst>
                  <a:ext uri="{FF2B5EF4-FFF2-40B4-BE49-F238E27FC236}">
                    <a16:creationId xmlns:a16="http://schemas.microsoft.com/office/drawing/2014/main" id="{D0725FD7-55AB-42D9-ACD1-5958EC55D8FE}"/>
                  </a:ext>
                </a:extLst>
              </p:cNvPr>
              <p:cNvSpPr>
                <a:spLocks/>
              </p:cNvSpPr>
              <p:nvPr/>
            </p:nvSpPr>
            <p:spPr bwMode="auto">
              <a:xfrm>
                <a:off x="4658" y="1226"/>
                <a:ext cx="10" cy="61"/>
              </a:xfrm>
              <a:custGeom>
                <a:avLst/>
                <a:gdLst>
                  <a:gd name="T0" fmla="*/ 0 w 12"/>
                  <a:gd name="T1" fmla="*/ 44 h 72"/>
                  <a:gd name="T2" fmla="*/ 7 w 12"/>
                  <a:gd name="T3" fmla="*/ 0 h 72"/>
                  <a:gd name="T4" fmla="*/ 0 60000 65536"/>
                  <a:gd name="T5" fmla="*/ 0 60000 65536"/>
                </a:gdLst>
                <a:ahLst/>
                <a:cxnLst>
                  <a:cxn ang="T4">
                    <a:pos x="T0" y="T1"/>
                  </a:cxn>
                  <a:cxn ang="T5">
                    <a:pos x="T2" y="T3"/>
                  </a:cxn>
                </a:cxnLst>
                <a:rect l="0" t="0" r="r" b="b"/>
                <a:pathLst>
                  <a:path w="12" h="72">
                    <a:moveTo>
                      <a:pt x="0" y="72"/>
                    </a:moveTo>
                    <a:lnTo>
                      <a:pt x="12" y="0"/>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5" name="Freeform 1116">
                <a:extLst>
                  <a:ext uri="{FF2B5EF4-FFF2-40B4-BE49-F238E27FC236}">
                    <a16:creationId xmlns:a16="http://schemas.microsoft.com/office/drawing/2014/main" id="{D994E768-112D-481C-A5C8-3B0B6615CEB2}"/>
                  </a:ext>
                </a:extLst>
              </p:cNvPr>
              <p:cNvSpPr>
                <a:spLocks/>
              </p:cNvSpPr>
              <p:nvPr/>
            </p:nvSpPr>
            <p:spPr bwMode="auto">
              <a:xfrm>
                <a:off x="4233" y="1249"/>
                <a:ext cx="21" cy="60"/>
              </a:xfrm>
              <a:custGeom>
                <a:avLst/>
                <a:gdLst>
                  <a:gd name="T0" fmla="*/ 0 w 24"/>
                  <a:gd name="T1" fmla="*/ 42 h 72"/>
                  <a:gd name="T2" fmla="*/ 16 w 24"/>
                  <a:gd name="T3" fmla="*/ 0 h 72"/>
                  <a:gd name="T4" fmla="*/ 0 60000 65536"/>
                  <a:gd name="T5" fmla="*/ 0 60000 65536"/>
                </a:gdLst>
                <a:ahLst/>
                <a:cxnLst>
                  <a:cxn ang="T4">
                    <a:pos x="T0" y="T1"/>
                  </a:cxn>
                  <a:cxn ang="T5">
                    <a:pos x="T2" y="T3"/>
                  </a:cxn>
                </a:cxnLst>
                <a:rect l="0" t="0" r="r" b="b"/>
                <a:pathLst>
                  <a:path w="24" h="72">
                    <a:moveTo>
                      <a:pt x="0" y="72"/>
                    </a:moveTo>
                    <a:lnTo>
                      <a:pt x="24" y="0"/>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6" name="Freeform 1117">
                <a:extLst>
                  <a:ext uri="{FF2B5EF4-FFF2-40B4-BE49-F238E27FC236}">
                    <a16:creationId xmlns:a16="http://schemas.microsoft.com/office/drawing/2014/main" id="{E1F27EC2-D0B2-41B1-B952-A77761A89C51}"/>
                  </a:ext>
                </a:extLst>
              </p:cNvPr>
              <p:cNvSpPr>
                <a:spLocks/>
              </p:cNvSpPr>
              <p:nvPr/>
            </p:nvSpPr>
            <p:spPr bwMode="auto">
              <a:xfrm>
                <a:off x="3791" y="1219"/>
                <a:ext cx="28" cy="55"/>
              </a:xfrm>
              <a:custGeom>
                <a:avLst/>
                <a:gdLst>
                  <a:gd name="T0" fmla="*/ 0 w 33"/>
                  <a:gd name="T1" fmla="*/ 38 h 66"/>
                  <a:gd name="T2" fmla="*/ 20 w 33"/>
                  <a:gd name="T3" fmla="*/ 0 h 66"/>
                  <a:gd name="T4" fmla="*/ 0 60000 65536"/>
                  <a:gd name="T5" fmla="*/ 0 60000 65536"/>
                </a:gdLst>
                <a:ahLst/>
                <a:cxnLst>
                  <a:cxn ang="T4">
                    <a:pos x="T0" y="T1"/>
                  </a:cxn>
                  <a:cxn ang="T5">
                    <a:pos x="T2" y="T3"/>
                  </a:cxn>
                </a:cxnLst>
                <a:rect l="0" t="0" r="r" b="b"/>
                <a:pathLst>
                  <a:path w="33" h="66">
                    <a:moveTo>
                      <a:pt x="0" y="66"/>
                    </a:moveTo>
                    <a:lnTo>
                      <a:pt x="33" y="0"/>
                    </a:ln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7" name="Text Box 1118">
                <a:extLst>
                  <a:ext uri="{FF2B5EF4-FFF2-40B4-BE49-F238E27FC236}">
                    <a16:creationId xmlns:a16="http://schemas.microsoft.com/office/drawing/2014/main" id="{D9AD8871-DEA0-4F8B-B3AA-E3088FF3D9FC}"/>
                  </a:ext>
                </a:extLst>
              </p:cNvPr>
              <p:cNvSpPr txBox="1">
                <a:spLocks noChangeArrowheads="1"/>
              </p:cNvSpPr>
              <p:nvPr/>
            </p:nvSpPr>
            <p:spPr bwMode="auto">
              <a:xfrm>
                <a:off x="3816" y="1553"/>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进动</a:t>
                </a:r>
              </a:p>
            </p:txBody>
          </p:sp>
          <p:sp>
            <p:nvSpPr>
              <p:cNvPr id="17438" name="Freeform 1119">
                <a:extLst>
                  <a:ext uri="{FF2B5EF4-FFF2-40B4-BE49-F238E27FC236}">
                    <a16:creationId xmlns:a16="http://schemas.microsoft.com/office/drawing/2014/main" id="{35624981-00A2-424D-810D-314D0FC8D9A9}"/>
                  </a:ext>
                </a:extLst>
              </p:cNvPr>
              <p:cNvSpPr>
                <a:spLocks/>
              </p:cNvSpPr>
              <p:nvPr/>
            </p:nvSpPr>
            <p:spPr bwMode="auto">
              <a:xfrm>
                <a:off x="3799" y="1513"/>
                <a:ext cx="289" cy="40"/>
              </a:xfrm>
              <a:custGeom>
                <a:avLst/>
                <a:gdLst>
                  <a:gd name="T0" fmla="*/ 0 w 344"/>
                  <a:gd name="T1" fmla="*/ 0 h 48"/>
                  <a:gd name="T2" fmla="*/ 76 w 344"/>
                  <a:gd name="T3" fmla="*/ 16 h 48"/>
                  <a:gd name="T4" fmla="*/ 204 w 344"/>
                  <a:gd name="T5" fmla="*/ 28 h 48"/>
                  <a:gd name="T6" fmla="*/ 0 60000 65536"/>
                  <a:gd name="T7" fmla="*/ 0 60000 65536"/>
                  <a:gd name="T8" fmla="*/ 0 60000 65536"/>
                </a:gdLst>
                <a:ahLst/>
                <a:cxnLst>
                  <a:cxn ang="T6">
                    <a:pos x="T0" y="T1"/>
                  </a:cxn>
                  <a:cxn ang="T7">
                    <a:pos x="T2" y="T3"/>
                  </a:cxn>
                  <a:cxn ang="T8">
                    <a:pos x="T4" y="T5"/>
                  </a:cxn>
                </a:cxnLst>
                <a:rect l="0" t="0" r="r" b="b"/>
                <a:pathLst>
                  <a:path w="344" h="48">
                    <a:moveTo>
                      <a:pt x="0" y="0"/>
                    </a:moveTo>
                    <a:cubicBezTo>
                      <a:pt x="21" y="4"/>
                      <a:pt x="71" y="20"/>
                      <a:pt x="128" y="28"/>
                    </a:cubicBezTo>
                    <a:cubicBezTo>
                      <a:pt x="185" y="36"/>
                      <a:pt x="299" y="44"/>
                      <a:pt x="344" y="48"/>
                    </a:cubicBezTo>
                  </a:path>
                </a:pathLst>
              </a:custGeom>
              <a:noFill/>
              <a:ln w="19050" cmpd="sng">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39" name="Freeform 1120">
                <a:extLst>
                  <a:ext uri="{FF2B5EF4-FFF2-40B4-BE49-F238E27FC236}">
                    <a16:creationId xmlns:a16="http://schemas.microsoft.com/office/drawing/2014/main" id="{F894B4E7-A0CC-4DD1-9175-70B6C6CC941D}"/>
                  </a:ext>
                </a:extLst>
              </p:cNvPr>
              <p:cNvSpPr>
                <a:spLocks/>
              </p:cNvSpPr>
              <p:nvPr/>
            </p:nvSpPr>
            <p:spPr bwMode="auto">
              <a:xfrm>
                <a:off x="3927" y="1013"/>
                <a:ext cx="281" cy="15"/>
              </a:xfrm>
              <a:custGeom>
                <a:avLst/>
                <a:gdLst>
                  <a:gd name="T0" fmla="*/ 0 w 336"/>
                  <a:gd name="T1" fmla="*/ 0 h 17"/>
                  <a:gd name="T2" fmla="*/ 94 w 336"/>
                  <a:gd name="T3" fmla="*/ 11 h 17"/>
                  <a:gd name="T4" fmla="*/ 197 w 336"/>
                  <a:gd name="T5" fmla="*/ 5 h 17"/>
                  <a:gd name="T6" fmla="*/ 0 60000 65536"/>
                  <a:gd name="T7" fmla="*/ 0 60000 65536"/>
                  <a:gd name="T8" fmla="*/ 0 60000 65536"/>
                </a:gdLst>
                <a:ahLst/>
                <a:cxnLst>
                  <a:cxn ang="T6">
                    <a:pos x="T0" y="T1"/>
                  </a:cxn>
                  <a:cxn ang="T7">
                    <a:pos x="T2" y="T3"/>
                  </a:cxn>
                  <a:cxn ang="T8">
                    <a:pos x="T4" y="T5"/>
                  </a:cxn>
                </a:cxnLst>
                <a:rect l="0" t="0" r="r" b="b"/>
                <a:pathLst>
                  <a:path w="336" h="17">
                    <a:moveTo>
                      <a:pt x="0" y="0"/>
                    </a:moveTo>
                    <a:cubicBezTo>
                      <a:pt x="26" y="3"/>
                      <a:pt x="104" y="15"/>
                      <a:pt x="160" y="16"/>
                    </a:cubicBezTo>
                    <a:cubicBezTo>
                      <a:pt x="216" y="17"/>
                      <a:pt x="299" y="10"/>
                      <a:pt x="336" y="8"/>
                    </a:cubicBezTo>
                  </a:path>
                </a:pathLst>
              </a:custGeom>
              <a:noFill/>
              <a:ln w="19050" cmpd="sng">
                <a:solidFill>
                  <a:schemeClr val="bg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05" eaLnBrk="0"/>
                <a:endParaRPr lang="zh-CN" altLang="en-US" sz="4000">
                  <a:solidFill>
                    <a:srgbClr val="000000"/>
                  </a:solidFill>
                  <a:latin typeface="Arial" panose="020B0604020202020204" pitchFamily="34" charset="0"/>
                  <a:ea typeface="宋体" panose="02010600030101010101" pitchFamily="2" charset="-122"/>
                </a:endParaRPr>
              </a:p>
            </p:txBody>
          </p:sp>
          <p:sp>
            <p:nvSpPr>
              <p:cNvPr id="17440" name="Text Box 1121">
                <a:extLst>
                  <a:ext uri="{FF2B5EF4-FFF2-40B4-BE49-F238E27FC236}">
                    <a16:creationId xmlns:a16="http://schemas.microsoft.com/office/drawing/2014/main" id="{2646CF8F-E877-4568-9ADC-7B0005262736}"/>
                  </a:ext>
                </a:extLst>
              </p:cNvPr>
              <p:cNvSpPr txBox="1">
                <a:spLocks noChangeArrowheads="1"/>
              </p:cNvSpPr>
              <p:nvPr/>
            </p:nvSpPr>
            <p:spPr bwMode="auto">
              <a:xfrm>
                <a:off x="4691" y="960"/>
                <a:ext cx="36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章动</a:t>
                </a:r>
              </a:p>
            </p:txBody>
          </p:sp>
          <p:sp>
            <p:nvSpPr>
              <p:cNvPr id="17441" name="Text Box 1122">
                <a:extLst>
                  <a:ext uri="{FF2B5EF4-FFF2-40B4-BE49-F238E27FC236}">
                    <a16:creationId xmlns:a16="http://schemas.microsoft.com/office/drawing/2014/main" id="{5A138250-8714-449A-B042-74CBF2B6F7CE}"/>
                  </a:ext>
                </a:extLst>
              </p:cNvPr>
              <p:cNvSpPr txBox="1">
                <a:spLocks noChangeArrowheads="1"/>
              </p:cNvSpPr>
              <p:nvPr/>
            </p:nvSpPr>
            <p:spPr bwMode="auto">
              <a:xfrm>
                <a:off x="3947" y="809"/>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zh-CN" altLang="en-US" sz="2000">
                    <a:solidFill>
                      <a:srgbClr val="000000"/>
                    </a:solidFill>
                    <a:latin typeface="Times New Roman" panose="02020603050405020304" pitchFamily="18" charset="0"/>
                    <a:cs typeface="Times New Roman" panose="02020603050405020304" pitchFamily="18" charset="0"/>
                  </a:rPr>
                  <a:t>进动</a:t>
                </a:r>
              </a:p>
            </p:txBody>
          </p:sp>
        </p:grpSp>
      </p:grpSp>
      <p:grpSp>
        <p:nvGrpSpPr>
          <p:cNvPr id="61" name="Group 1128">
            <a:extLst>
              <a:ext uri="{FF2B5EF4-FFF2-40B4-BE49-F238E27FC236}">
                <a16:creationId xmlns:a16="http://schemas.microsoft.com/office/drawing/2014/main" id="{46E23024-6816-47A4-8318-50944CE9065A}"/>
              </a:ext>
            </a:extLst>
          </p:cNvPr>
          <p:cNvGrpSpPr>
            <a:grpSpLocks/>
          </p:cNvGrpSpPr>
          <p:nvPr/>
        </p:nvGrpSpPr>
        <p:grpSpPr bwMode="auto">
          <a:xfrm>
            <a:off x="684621" y="3429000"/>
            <a:ext cx="8076352" cy="1912938"/>
            <a:chOff x="431" y="2160"/>
            <a:chExt cx="5088" cy="1205"/>
          </a:xfrm>
        </p:grpSpPr>
        <p:graphicFrame>
          <p:nvGraphicFramePr>
            <p:cNvPr id="17415" name="Object 1061">
              <a:extLst>
                <a:ext uri="{FF2B5EF4-FFF2-40B4-BE49-F238E27FC236}">
                  <a16:creationId xmlns:a16="http://schemas.microsoft.com/office/drawing/2014/main" id="{420E1986-93AC-4ED6-B4A2-14D5E926A40D}"/>
                </a:ext>
              </a:extLst>
            </p:cNvPr>
            <p:cNvGraphicFramePr>
              <a:graphicFrameLocks noChangeAspect="1"/>
            </p:cNvGraphicFramePr>
            <p:nvPr>
              <p:extLst>
                <p:ext uri="{D42A27DB-BD31-4B8C-83A1-F6EECF244321}">
                  <p14:modId xmlns:p14="http://schemas.microsoft.com/office/powerpoint/2010/main" val="3749982988"/>
                </p:ext>
              </p:extLst>
            </p:nvPr>
          </p:nvGraphicFramePr>
          <p:xfrm>
            <a:off x="2061" y="2432"/>
            <a:ext cx="1360" cy="251"/>
          </p:xfrm>
          <a:graphic>
            <a:graphicData uri="http://schemas.openxmlformats.org/presentationml/2006/ole">
              <mc:AlternateContent xmlns:mc="http://schemas.openxmlformats.org/markup-compatibility/2006">
                <mc:Choice xmlns:v="urn:schemas-microsoft-com:vml" Requires="v">
                  <p:oleObj spid="_x0000_s187413" name="Equation" r:id="rId3" imgW="888840" imgH="164880" progId="Equation.DSMT4">
                    <p:embed/>
                  </p:oleObj>
                </mc:Choice>
                <mc:Fallback>
                  <p:oleObj name="Equation" r:id="rId3" imgW="888840" imgH="164880" progId="Equation.DSMT4">
                    <p:embed/>
                    <p:pic>
                      <p:nvPicPr>
                        <p:cNvPr id="0" name=""/>
                        <p:cNvPicPr>
                          <a:picLocks noChangeAspect="1" noChangeArrowheads="1"/>
                        </p:cNvPicPr>
                        <p:nvPr/>
                      </p:nvPicPr>
                      <p:blipFill>
                        <a:blip r:embed="rId4"/>
                        <a:srcRect/>
                        <a:stretch>
                          <a:fillRect/>
                        </a:stretch>
                      </p:blipFill>
                      <p:spPr bwMode="auto">
                        <a:xfrm>
                          <a:off x="2061" y="2432"/>
                          <a:ext cx="136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Text Box 1062">
              <a:extLst>
                <a:ext uri="{FF2B5EF4-FFF2-40B4-BE49-F238E27FC236}">
                  <a16:creationId xmlns:a16="http://schemas.microsoft.com/office/drawing/2014/main" id="{B40FDC0D-C610-41D6-8554-7CDB64B36C07}"/>
                </a:ext>
              </a:extLst>
            </p:cNvPr>
            <p:cNvSpPr txBox="1">
              <a:spLocks noChangeArrowheads="1"/>
            </p:cNvSpPr>
            <p:nvPr/>
          </p:nvSpPr>
          <p:spPr bwMode="auto">
            <a:xfrm>
              <a:off x="431" y="2614"/>
              <a:ext cx="5088"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400">
                  <a:solidFill>
                    <a:srgbClr val="000000"/>
                  </a:solidFill>
                </a:rPr>
                <a:t>     </a:t>
              </a:r>
              <a:r>
                <a:rPr lang="zh-CN" altLang="en-US" sz="2400">
                  <a:solidFill>
                    <a:srgbClr val="000000"/>
                  </a:solidFill>
                </a:rPr>
                <a:t>高速自转的陀螺具有极大的反抗外力矩的作用，力图保持其转轴在空间的方向不变</a:t>
              </a:r>
              <a:r>
                <a:rPr lang="en-US" altLang="zh-CN" sz="2400">
                  <a:solidFill>
                    <a:srgbClr val="000000"/>
                  </a:solidFill>
                </a:rPr>
                <a:t>.</a:t>
              </a:r>
              <a:r>
                <a:rPr lang="zh-CN" altLang="en-US" sz="2400">
                  <a:solidFill>
                    <a:srgbClr val="000000"/>
                  </a:solidFill>
                </a:rPr>
                <a:t>广泛应用于航海、航空、导弹和火箭等系统的定向、导航和自动驾驶等</a:t>
              </a:r>
              <a:r>
                <a:rPr lang="en-US" altLang="zh-CN" sz="2400">
                  <a:solidFill>
                    <a:srgbClr val="000000"/>
                  </a:solidFill>
                </a:rPr>
                <a:t>.</a:t>
              </a:r>
            </a:p>
          </p:txBody>
        </p:sp>
        <p:sp>
          <p:nvSpPr>
            <p:cNvPr id="17417" name="Text Box 1127">
              <a:extLst>
                <a:ext uri="{FF2B5EF4-FFF2-40B4-BE49-F238E27FC236}">
                  <a16:creationId xmlns:a16="http://schemas.microsoft.com/office/drawing/2014/main" id="{E8E617D2-FD11-4FEA-AD40-C960EAF2A671}"/>
                </a:ext>
              </a:extLst>
            </p:cNvPr>
            <p:cNvSpPr txBox="1">
              <a:spLocks noChangeArrowheads="1"/>
            </p:cNvSpPr>
            <p:nvPr/>
          </p:nvSpPr>
          <p:spPr bwMode="auto">
            <a:xfrm>
              <a:off x="476" y="2160"/>
              <a:ext cx="476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4305" eaLnBrk="0">
                <a:spcBef>
                  <a:spcPct val="0"/>
                </a:spcBef>
                <a:buNone/>
              </a:pPr>
              <a:r>
                <a:rPr lang="en-US" altLang="zh-CN" sz="2400">
                  <a:solidFill>
                    <a:srgbClr val="000000"/>
                  </a:solidFill>
                </a:rPr>
                <a:t>1.</a:t>
              </a:r>
              <a:r>
                <a:rPr lang="zh-CN" altLang="en-US" sz="2400">
                  <a:solidFill>
                    <a:srgbClr val="000000"/>
                  </a:solidFill>
                </a:rPr>
                <a:t>不受外力矩或外力矩很小时，刚体的角动量保持恒定</a:t>
              </a:r>
            </a:p>
          </p:txBody>
        </p:sp>
      </p:grpSp>
    </p:spTree>
    <p:extLst>
      <p:ext uri="{BB962C8B-B14F-4D97-AF65-F5344CB8AC3E}">
        <p14:creationId xmlns:p14="http://schemas.microsoft.com/office/powerpoint/2010/main" val="1064404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276226" y="4246567"/>
            <a:ext cx="2940050" cy="1571625"/>
            <a:chOff x="366" y="705"/>
            <a:chExt cx="1852" cy="990"/>
          </a:xfrm>
        </p:grpSpPr>
        <p:sp>
          <p:nvSpPr>
            <p:cNvPr id="69670" name="Rectangle 5"/>
            <p:cNvSpPr>
              <a:spLocks noChangeArrowheads="1"/>
            </p:cNvSpPr>
            <p:nvPr/>
          </p:nvSpPr>
          <p:spPr bwMode="auto">
            <a:xfrm>
              <a:off x="366" y="1023"/>
              <a:ext cx="472" cy="67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9671" name="Rectangle 7"/>
            <p:cNvSpPr>
              <a:spLocks noChangeArrowheads="1"/>
            </p:cNvSpPr>
            <p:nvPr/>
          </p:nvSpPr>
          <p:spPr bwMode="auto">
            <a:xfrm rot="-2680379">
              <a:off x="1746" y="705"/>
              <a:ext cx="472" cy="672"/>
            </a:xfrm>
            <a:prstGeom prst="rect">
              <a:avLst/>
            </a:prstGeom>
            <a:noFill/>
            <a:ln w="38100">
              <a:solidFill>
                <a:srgbClr val="0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grpSp>
      <p:sp>
        <p:nvSpPr>
          <p:cNvPr id="6154" name="Line 10"/>
          <p:cNvSpPr>
            <a:spLocks noChangeShapeType="1"/>
          </p:cNvSpPr>
          <p:nvPr/>
        </p:nvSpPr>
        <p:spPr bwMode="auto">
          <a:xfrm flipV="1">
            <a:off x="276225" y="5399088"/>
            <a:ext cx="2622550" cy="404812"/>
          </a:xfrm>
          <a:prstGeom prst="line">
            <a:avLst/>
          </a:prstGeom>
          <a:noFill/>
          <a:ln w="19050">
            <a:solidFill>
              <a:srgbClr val="0000FF"/>
            </a:solidFill>
            <a:prstDash val="sysDot"/>
            <a:round/>
            <a:headEnd/>
            <a:tailEnd type="triangle" w="sm" len="lg"/>
          </a:ln>
          <a:extLst>
            <a:ext uri="{909E8E84-426E-40DD-AFC4-6F175D3DCCD1}">
              <a14:hiddenFill xmlns:a14="http://schemas.microsoft.com/office/drawing/2010/main">
                <a:noFill/>
              </a14:hiddenFill>
            </a:ext>
          </a:extLst>
        </p:spPr>
        <p:txBody>
          <a:bodyPr lIns="91271" tIns="45638" rIns="91271" bIns="45638"/>
          <a:lstStyle/>
          <a:p>
            <a:endParaRPr lang="zh-CN" altLang="en-US"/>
          </a:p>
        </p:txBody>
      </p:sp>
      <p:grpSp>
        <p:nvGrpSpPr>
          <p:cNvPr id="3" name="Group 27"/>
          <p:cNvGrpSpPr>
            <a:grpSpLocks/>
          </p:cNvGrpSpPr>
          <p:nvPr/>
        </p:nvGrpSpPr>
        <p:grpSpPr bwMode="auto">
          <a:xfrm>
            <a:off x="708025" y="3454400"/>
            <a:ext cx="2757488" cy="1728788"/>
            <a:chOff x="638" y="206"/>
            <a:chExt cx="1737" cy="1089"/>
          </a:xfrm>
        </p:grpSpPr>
        <p:sp>
          <p:nvSpPr>
            <p:cNvPr id="69664" name="Rectangle 14"/>
            <p:cNvSpPr>
              <a:spLocks noChangeArrowheads="1"/>
            </p:cNvSpPr>
            <p:nvPr/>
          </p:nvSpPr>
          <p:spPr bwMode="auto">
            <a:xfrm>
              <a:off x="1455" y="624"/>
              <a:ext cx="472" cy="671"/>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9665" name="Text Box 15"/>
            <p:cNvSpPr txBox="1">
              <a:spLocks noChangeArrowheads="1"/>
            </p:cNvSpPr>
            <p:nvPr/>
          </p:nvSpPr>
          <p:spPr bwMode="auto">
            <a:xfrm>
              <a:off x="695" y="605"/>
              <a:ext cx="4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8000" b="0">
                  <a:solidFill>
                    <a:srgbClr val="FF0000"/>
                  </a:solidFill>
                </a:rPr>
                <a:t>·</a:t>
              </a:r>
            </a:p>
          </p:txBody>
        </p:sp>
        <p:sp>
          <p:nvSpPr>
            <p:cNvPr id="69666" name="Text Box 16"/>
            <p:cNvSpPr txBox="1">
              <a:spLocks noChangeArrowheads="1"/>
            </p:cNvSpPr>
            <p:nvPr/>
          </p:nvSpPr>
          <p:spPr bwMode="auto">
            <a:xfrm>
              <a:off x="1772" y="206"/>
              <a:ext cx="4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8000" b="0">
                  <a:solidFill>
                    <a:srgbClr val="FF0000"/>
                  </a:solidFill>
                </a:rPr>
                <a:t>·</a:t>
              </a:r>
            </a:p>
          </p:txBody>
        </p:sp>
        <p:sp>
          <p:nvSpPr>
            <p:cNvPr id="69667" name="Line 18"/>
            <p:cNvSpPr>
              <a:spLocks noChangeShapeType="1"/>
            </p:cNvSpPr>
            <p:nvPr/>
          </p:nvSpPr>
          <p:spPr bwMode="auto">
            <a:xfrm flipV="1">
              <a:off x="847" y="633"/>
              <a:ext cx="1053" cy="399"/>
            </a:xfrm>
            <a:prstGeom prst="line">
              <a:avLst/>
            </a:prstGeom>
            <a:noFill/>
            <a:ln w="28575">
              <a:solidFill>
                <a:srgbClr val="FF0000"/>
              </a:solidFill>
              <a:prstDash val="sysDot"/>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9668" name="Text Box 20"/>
            <p:cNvSpPr txBox="1">
              <a:spLocks noChangeArrowheads="1"/>
            </p:cNvSpPr>
            <p:nvPr/>
          </p:nvSpPr>
          <p:spPr bwMode="auto">
            <a:xfrm>
              <a:off x="638" y="682"/>
              <a:ext cx="636"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O</a:t>
              </a:r>
              <a:r>
                <a:rPr lang="en-US" altLang="zh-CN" i="1">
                  <a:solidFill>
                    <a:srgbClr val="FF0000"/>
                  </a:solidFill>
                  <a:sym typeface="Symbol" pitchFamily="18" charset="2"/>
                </a:rPr>
                <a:t></a:t>
              </a:r>
              <a:endParaRPr lang="en-US" altLang="zh-CN" i="1">
                <a:solidFill>
                  <a:srgbClr val="FF0000"/>
                </a:solidFill>
              </a:endParaRPr>
            </a:p>
          </p:txBody>
        </p:sp>
        <p:sp>
          <p:nvSpPr>
            <p:cNvPr id="69669" name="Text Box 21"/>
            <p:cNvSpPr txBox="1">
              <a:spLocks noChangeArrowheads="1"/>
            </p:cNvSpPr>
            <p:nvPr/>
          </p:nvSpPr>
          <p:spPr bwMode="auto">
            <a:xfrm>
              <a:off x="1740" y="304"/>
              <a:ext cx="635"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FF0000"/>
                  </a:solidFill>
                </a:rPr>
                <a:t>O</a:t>
              </a:r>
              <a:r>
                <a:rPr lang="en-US" altLang="zh-CN" i="1">
                  <a:solidFill>
                    <a:srgbClr val="FF0000"/>
                  </a:solidFill>
                  <a:sym typeface="Symbol" pitchFamily="18" charset="2"/>
                </a:rPr>
                <a:t></a:t>
              </a:r>
              <a:endParaRPr lang="en-US" altLang="zh-CN" i="1">
                <a:solidFill>
                  <a:srgbClr val="FF0000"/>
                </a:solidFill>
              </a:endParaRPr>
            </a:p>
          </p:txBody>
        </p:sp>
      </p:grpSp>
      <p:grpSp>
        <p:nvGrpSpPr>
          <p:cNvPr id="4" name="Group 25"/>
          <p:cNvGrpSpPr>
            <a:grpSpLocks/>
          </p:cNvGrpSpPr>
          <p:nvPr/>
        </p:nvGrpSpPr>
        <p:grpSpPr bwMode="auto">
          <a:xfrm>
            <a:off x="-26988" y="4333875"/>
            <a:ext cx="3684588" cy="2166938"/>
            <a:chOff x="187" y="760"/>
            <a:chExt cx="2321" cy="1365"/>
          </a:xfrm>
        </p:grpSpPr>
        <p:sp>
          <p:nvSpPr>
            <p:cNvPr id="69658" name="Rectangle 6"/>
            <p:cNvSpPr>
              <a:spLocks noChangeArrowheads="1"/>
            </p:cNvSpPr>
            <p:nvPr/>
          </p:nvSpPr>
          <p:spPr bwMode="auto">
            <a:xfrm>
              <a:off x="2036" y="760"/>
              <a:ext cx="472" cy="671"/>
            </a:xfrm>
            <a:prstGeom prst="rect">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endParaRPr lang="zh-CN" altLang="en-US"/>
            </a:p>
          </p:txBody>
        </p:sp>
        <p:sp>
          <p:nvSpPr>
            <p:cNvPr id="69659" name="Text Box 9"/>
            <p:cNvSpPr txBox="1">
              <a:spLocks noChangeArrowheads="1"/>
            </p:cNvSpPr>
            <p:nvPr/>
          </p:nvSpPr>
          <p:spPr bwMode="auto">
            <a:xfrm>
              <a:off x="1908" y="1011"/>
              <a:ext cx="4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8000" b="0">
                  <a:solidFill>
                    <a:srgbClr val="0000FF"/>
                  </a:solidFill>
                </a:rPr>
                <a:t>·</a:t>
              </a:r>
            </a:p>
          </p:txBody>
        </p:sp>
        <p:sp>
          <p:nvSpPr>
            <p:cNvPr id="69660" name="Text Box 11"/>
            <p:cNvSpPr txBox="1">
              <a:spLocks noChangeArrowheads="1"/>
            </p:cNvSpPr>
            <p:nvPr/>
          </p:nvSpPr>
          <p:spPr bwMode="auto">
            <a:xfrm>
              <a:off x="187" y="1662"/>
              <a:ext cx="390"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0000FF"/>
                  </a:solidFill>
                </a:rPr>
                <a:t>O</a:t>
              </a:r>
            </a:p>
          </p:txBody>
        </p:sp>
        <p:sp>
          <p:nvSpPr>
            <p:cNvPr id="69661" name="Text Box 12"/>
            <p:cNvSpPr txBox="1">
              <a:spLocks noChangeArrowheads="1"/>
            </p:cNvSpPr>
            <p:nvPr/>
          </p:nvSpPr>
          <p:spPr bwMode="auto">
            <a:xfrm>
              <a:off x="1894" y="1417"/>
              <a:ext cx="390"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i="1">
                  <a:solidFill>
                    <a:srgbClr val="0000FF"/>
                  </a:solidFill>
                </a:rPr>
                <a:t>O</a:t>
              </a:r>
            </a:p>
          </p:txBody>
        </p:sp>
        <p:sp>
          <p:nvSpPr>
            <p:cNvPr id="69662" name="Line 17"/>
            <p:cNvSpPr>
              <a:spLocks noChangeShapeType="1"/>
            </p:cNvSpPr>
            <p:nvPr/>
          </p:nvSpPr>
          <p:spPr bwMode="auto">
            <a:xfrm flipV="1">
              <a:off x="366" y="1431"/>
              <a:ext cx="1652" cy="255"/>
            </a:xfrm>
            <a:prstGeom prst="line">
              <a:avLst/>
            </a:prstGeom>
            <a:noFill/>
            <a:ln w="28575">
              <a:solidFill>
                <a:srgbClr val="0000FF"/>
              </a:solidFill>
              <a:prstDash val="sysDot"/>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9663" name="Text Box 8"/>
            <p:cNvSpPr txBox="1">
              <a:spLocks noChangeArrowheads="1"/>
            </p:cNvSpPr>
            <p:nvPr/>
          </p:nvSpPr>
          <p:spPr bwMode="auto">
            <a:xfrm>
              <a:off x="247" y="1265"/>
              <a:ext cx="4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sz="8000" b="0">
                  <a:solidFill>
                    <a:srgbClr val="0000FF"/>
                  </a:solidFill>
                </a:rPr>
                <a:t>·</a:t>
              </a:r>
            </a:p>
          </p:txBody>
        </p:sp>
      </p:grpSp>
      <p:grpSp>
        <p:nvGrpSpPr>
          <p:cNvPr id="5" name="Group 26"/>
          <p:cNvGrpSpPr>
            <a:grpSpLocks/>
          </p:cNvGrpSpPr>
          <p:nvPr/>
        </p:nvGrpSpPr>
        <p:grpSpPr bwMode="auto">
          <a:xfrm>
            <a:off x="1806577" y="4894267"/>
            <a:ext cx="1311275" cy="1528762"/>
            <a:chOff x="1330" y="1113"/>
            <a:chExt cx="826" cy="963"/>
          </a:xfrm>
        </p:grpSpPr>
        <p:sp>
          <p:nvSpPr>
            <p:cNvPr id="69655" name="Text Box 3"/>
            <p:cNvSpPr txBox="1">
              <a:spLocks noChangeArrowheads="1"/>
            </p:cNvSpPr>
            <p:nvPr/>
          </p:nvSpPr>
          <p:spPr bwMode="auto">
            <a:xfrm>
              <a:off x="1330" y="1624"/>
              <a:ext cx="82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0000FF"/>
                  </a:solidFill>
                  <a:latin typeface="宋体" pitchFamily="2" charset="-122"/>
                  <a:sym typeface="Symbol" pitchFamily="18" charset="2"/>
                </a:rPr>
                <a:t></a:t>
              </a:r>
              <a:r>
                <a:rPr lang="en-US" altLang="zh-CN" i="1">
                  <a:solidFill>
                    <a:srgbClr val="0000FF"/>
                  </a:solidFill>
                  <a:latin typeface="宋体" pitchFamily="2" charset="-122"/>
                  <a:sym typeface="Symbol" pitchFamily="18" charset="2"/>
                </a:rPr>
                <a:t></a:t>
              </a:r>
              <a:endParaRPr lang="en-US" altLang="zh-CN" b="0">
                <a:solidFill>
                  <a:srgbClr val="0000FF"/>
                </a:solidFill>
              </a:endParaRPr>
            </a:p>
          </p:txBody>
        </p:sp>
        <p:sp>
          <p:nvSpPr>
            <p:cNvPr id="69656" name="Freeform 13"/>
            <p:cNvSpPr>
              <a:spLocks/>
            </p:cNvSpPr>
            <p:nvPr/>
          </p:nvSpPr>
          <p:spPr bwMode="auto">
            <a:xfrm>
              <a:off x="1793" y="1113"/>
              <a:ext cx="236" cy="73"/>
            </a:xfrm>
            <a:custGeom>
              <a:avLst/>
              <a:gdLst>
                <a:gd name="T0" fmla="*/ 5 w 285"/>
                <a:gd name="T1" fmla="*/ 1711 h 62"/>
                <a:gd name="T2" fmla="*/ 2 w 285"/>
                <a:gd name="T3" fmla="*/ 2 h 62"/>
                <a:gd name="T4" fmla="*/ 0 w 285"/>
                <a:gd name="T5" fmla="*/ 2245 h 62"/>
                <a:gd name="T6" fmla="*/ 0 60000 65536"/>
                <a:gd name="T7" fmla="*/ 0 60000 65536"/>
                <a:gd name="T8" fmla="*/ 0 60000 65536"/>
                <a:gd name="T9" fmla="*/ 0 w 285"/>
                <a:gd name="T10" fmla="*/ 0 h 62"/>
                <a:gd name="T11" fmla="*/ 285 w 285"/>
                <a:gd name="T12" fmla="*/ 62 h 62"/>
              </a:gdLst>
              <a:ahLst/>
              <a:cxnLst>
                <a:cxn ang="T6">
                  <a:pos x="T0" y="T1"/>
                </a:cxn>
                <a:cxn ang="T7">
                  <a:pos x="T2" y="T3"/>
                </a:cxn>
                <a:cxn ang="T8">
                  <a:pos x="T4" y="T5"/>
                </a:cxn>
              </a:cxnLst>
              <a:rect l="T9" t="T10" r="T11" b="T12"/>
              <a:pathLst>
                <a:path w="285" h="62">
                  <a:moveTo>
                    <a:pt x="285" y="47"/>
                  </a:moveTo>
                  <a:cubicBezTo>
                    <a:pt x="248" y="23"/>
                    <a:pt x="212" y="0"/>
                    <a:pt x="165" y="2"/>
                  </a:cubicBezTo>
                  <a:cubicBezTo>
                    <a:pt x="118" y="4"/>
                    <a:pt x="59" y="33"/>
                    <a:pt x="0" y="62"/>
                  </a:cubicBezTo>
                </a:path>
              </a:pathLst>
            </a:custGeom>
            <a:noFill/>
            <a:ln w="28575">
              <a:solidFill>
                <a:srgbClr val="0000FF"/>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57" name="Line 22"/>
            <p:cNvSpPr>
              <a:spLocks noChangeShapeType="1"/>
            </p:cNvSpPr>
            <p:nvPr/>
          </p:nvSpPr>
          <p:spPr bwMode="auto">
            <a:xfrm flipH="1">
              <a:off x="1644" y="1140"/>
              <a:ext cx="336" cy="5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28"/>
          <p:cNvGrpSpPr>
            <a:grpSpLocks/>
          </p:cNvGrpSpPr>
          <p:nvPr/>
        </p:nvGrpSpPr>
        <p:grpSpPr bwMode="auto">
          <a:xfrm>
            <a:off x="2771792" y="3641727"/>
            <a:ext cx="1209675" cy="1116013"/>
            <a:chOff x="1938" y="324"/>
            <a:chExt cx="762" cy="703"/>
          </a:xfrm>
        </p:grpSpPr>
        <p:sp>
          <p:nvSpPr>
            <p:cNvPr id="69652" name="Text Box 4"/>
            <p:cNvSpPr txBox="1">
              <a:spLocks noChangeArrowheads="1"/>
            </p:cNvSpPr>
            <p:nvPr/>
          </p:nvSpPr>
          <p:spPr bwMode="auto">
            <a:xfrm>
              <a:off x="2095" y="324"/>
              <a:ext cx="605"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en-US" altLang="zh-CN">
                  <a:solidFill>
                    <a:srgbClr val="FF0000"/>
                  </a:solidFill>
                  <a:latin typeface="宋体" pitchFamily="2" charset="-122"/>
                  <a:sym typeface="Symbol" pitchFamily="18" charset="2"/>
                </a:rPr>
                <a:t></a:t>
              </a:r>
              <a:r>
                <a:rPr lang="en-US" altLang="zh-CN" i="1">
                  <a:solidFill>
                    <a:srgbClr val="FF0000"/>
                  </a:solidFill>
                  <a:latin typeface="宋体" pitchFamily="2" charset="-122"/>
                  <a:sym typeface="Symbol" pitchFamily="18" charset="2"/>
                </a:rPr>
                <a:t></a:t>
              </a:r>
              <a:endParaRPr lang="en-US" altLang="zh-CN" b="0">
                <a:solidFill>
                  <a:srgbClr val="FF0000"/>
                </a:solidFill>
              </a:endParaRPr>
            </a:p>
          </p:txBody>
        </p:sp>
        <p:sp>
          <p:nvSpPr>
            <p:cNvPr id="69653" name="Freeform 19"/>
            <p:cNvSpPr>
              <a:spLocks/>
            </p:cNvSpPr>
            <p:nvPr/>
          </p:nvSpPr>
          <p:spPr bwMode="auto">
            <a:xfrm rot="10638180">
              <a:off x="1938" y="953"/>
              <a:ext cx="245" cy="74"/>
            </a:xfrm>
            <a:custGeom>
              <a:avLst/>
              <a:gdLst>
                <a:gd name="T0" fmla="*/ 9 w 285"/>
                <a:gd name="T1" fmla="*/ 2282 h 62"/>
                <a:gd name="T2" fmla="*/ 6 w 285"/>
                <a:gd name="T3" fmla="*/ 2 h 62"/>
                <a:gd name="T4" fmla="*/ 0 w 285"/>
                <a:gd name="T5" fmla="*/ 3005 h 62"/>
                <a:gd name="T6" fmla="*/ 0 60000 65536"/>
                <a:gd name="T7" fmla="*/ 0 60000 65536"/>
                <a:gd name="T8" fmla="*/ 0 60000 65536"/>
                <a:gd name="T9" fmla="*/ 0 w 285"/>
                <a:gd name="T10" fmla="*/ 0 h 62"/>
                <a:gd name="T11" fmla="*/ 285 w 285"/>
                <a:gd name="T12" fmla="*/ 62 h 62"/>
              </a:gdLst>
              <a:ahLst/>
              <a:cxnLst>
                <a:cxn ang="T6">
                  <a:pos x="T0" y="T1"/>
                </a:cxn>
                <a:cxn ang="T7">
                  <a:pos x="T2" y="T3"/>
                </a:cxn>
                <a:cxn ang="T8">
                  <a:pos x="T4" y="T5"/>
                </a:cxn>
              </a:cxnLst>
              <a:rect l="T9" t="T10" r="T11" b="T12"/>
              <a:pathLst>
                <a:path w="285" h="62">
                  <a:moveTo>
                    <a:pt x="285" y="47"/>
                  </a:moveTo>
                  <a:cubicBezTo>
                    <a:pt x="248" y="23"/>
                    <a:pt x="212" y="0"/>
                    <a:pt x="165" y="2"/>
                  </a:cubicBezTo>
                  <a:cubicBezTo>
                    <a:pt x="118" y="4"/>
                    <a:pt x="59" y="33"/>
                    <a:pt x="0" y="62"/>
                  </a:cubicBezTo>
                </a:path>
              </a:pathLst>
            </a:custGeom>
            <a:noFill/>
            <a:ln w="28575">
              <a:solidFill>
                <a:srgbClr val="FF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654" name="Line 23"/>
            <p:cNvSpPr>
              <a:spLocks noChangeShapeType="1"/>
            </p:cNvSpPr>
            <p:nvPr/>
          </p:nvSpPr>
          <p:spPr bwMode="auto">
            <a:xfrm flipV="1">
              <a:off x="2028" y="588"/>
              <a:ext cx="276"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74" name="Text Box 30"/>
          <p:cNvSpPr txBox="1">
            <a:spLocks noChangeArrowheads="1"/>
          </p:cNvSpPr>
          <p:nvPr/>
        </p:nvSpPr>
        <p:spPr bwMode="auto">
          <a:xfrm>
            <a:off x="3867150" y="4918075"/>
            <a:ext cx="5276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00"/>
                </a:solidFill>
              </a:rPr>
              <a:t>转动与基点的选取无关。</a:t>
            </a:r>
            <a:endParaRPr lang="zh-CN" altLang="en-US" sz="3200" b="0"/>
          </a:p>
        </p:txBody>
      </p:sp>
      <p:sp>
        <p:nvSpPr>
          <p:cNvPr id="6175" name="Text Box 31"/>
          <p:cNvSpPr txBox="1">
            <a:spLocks noChangeArrowheads="1"/>
          </p:cNvSpPr>
          <p:nvPr/>
        </p:nvSpPr>
        <p:spPr bwMode="auto">
          <a:xfrm>
            <a:off x="3886200" y="3679828"/>
            <a:ext cx="5524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00"/>
                </a:solidFill>
              </a:rPr>
              <a:t>两种分解，基点选取不同，</a:t>
            </a:r>
          </a:p>
        </p:txBody>
      </p:sp>
      <p:sp>
        <p:nvSpPr>
          <p:cNvPr id="6176" name="Text Box 32"/>
          <p:cNvSpPr txBox="1">
            <a:spLocks noChangeArrowheads="1"/>
          </p:cNvSpPr>
          <p:nvPr/>
        </p:nvSpPr>
        <p:spPr bwMode="auto">
          <a:xfrm>
            <a:off x="400050" y="3432175"/>
            <a:ext cx="2400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例如：</a:t>
            </a:r>
          </a:p>
        </p:txBody>
      </p:sp>
      <p:sp>
        <p:nvSpPr>
          <p:cNvPr id="6177" name="Text Box 33"/>
          <p:cNvSpPr txBox="1">
            <a:spLocks noChangeArrowheads="1"/>
          </p:cNvSpPr>
          <p:nvPr/>
        </p:nvSpPr>
        <p:spPr bwMode="auto">
          <a:xfrm>
            <a:off x="3848101" y="4327525"/>
            <a:ext cx="3638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00"/>
                </a:solidFill>
              </a:rPr>
              <a:t>平动可以不同，</a:t>
            </a:r>
          </a:p>
        </p:txBody>
      </p:sp>
      <p:sp>
        <p:nvSpPr>
          <p:cNvPr id="6178" name="Text Box 34"/>
          <p:cNvSpPr txBox="1">
            <a:spLocks noChangeArrowheads="1"/>
          </p:cNvSpPr>
          <p:nvPr/>
        </p:nvSpPr>
        <p:spPr bwMode="auto">
          <a:xfrm>
            <a:off x="3486150" y="5584825"/>
            <a:ext cx="607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en-US" altLang="zh-CN" sz="3200">
                <a:solidFill>
                  <a:srgbClr val="000000"/>
                </a:solidFill>
              </a:rPr>
              <a:t>    </a:t>
            </a:r>
            <a:r>
              <a:rPr lang="zh-CN" altLang="en-US" sz="3200">
                <a:solidFill>
                  <a:srgbClr val="000000"/>
                </a:solidFill>
              </a:rPr>
              <a:t>动力学中，常选</a:t>
            </a:r>
            <a:r>
              <a:rPr lang="zh-CN" altLang="en-US" sz="3200">
                <a:solidFill>
                  <a:srgbClr val="FF3300"/>
                </a:solidFill>
              </a:rPr>
              <a:t>质心</a:t>
            </a:r>
            <a:r>
              <a:rPr lang="zh-CN" altLang="en-US" sz="3200">
                <a:solidFill>
                  <a:srgbClr val="000000"/>
                </a:solidFill>
              </a:rPr>
              <a:t>为基点。</a:t>
            </a:r>
            <a:endParaRPr lang="zh-CN" altLang="en-US" sz="3200" b="0"/>
          </a:p>
        </p:txBody>
      </p:sp>
      <p:sp>
        <p:nvSpPr>
          <p:cNvPr id="6186" name="Rectangle 42"/>
          <p:cNvSpPr>
            <a:spLocks noChangeArrowheads="1"/>
          </p:cNvSpPr>
          <p:nvPr/>
        </p:nvSpPr>
        <p:spPr bwMode="auto">
          <a:xfrm>
            <a:off x="6537329" y="4338638"/>
            <a:ext cx="3128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r>
              <a:rPr lang="zh-CN" altLang="en-US" sz="3200">
                <a:solidFill>
                  <a:srgbClr val="000000"/>
                </a:solidFill>
              </a:rPr>
              <a:t>转动却相同，</a:t>
            </a:r>
          </a:p>
        </p:txBody>
      </p:sp>
      <p:sp>
        <p:nvSpPr>
          <p:cNvPr id="6187" name="Text Box 43"/>
          <p:cNvSpPr txBox="1">
            <a:spLocks noChangeArrowheads="1"/>
          </p:cNvSpPr>
          <p:nvPr/>
        </p:nvSpPr>
        <p:spPr bwMode="auto">
          <a:xfrm>
            <a:off x="1333500" y="3984637"/>
            <a:ext cx="571500" cy="52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a:t>或</a:t>
            </a:r>
          </a:p>
        </p:txBody>
      </p:sp>
      <p:sp>
        <p:nvSpPr>
          <p:cNvPr id="42" name="Text Box 8"/>
          <p:cNvSpPr txBox="1">
            <a:spLocks noChangeArrowheads="1"/>
          </p:cNvSpPr>
          <p:nvPr/>
        </p:nvSpPr>
        <p:spPr bwMode="auto">
          <a:xfrm>
            <a:off x="2" y="609600"/>
            <a:ext cx="3314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solidFill>
                  <a:srgbClr val="0000FF"/>
                </a:solidFill>
              </a:rPr>
              <a:t>◆一般运动：</a:t>
            </a:r>
          </a:p>
        </p:txBody>
      </p:sp>
      <p:sp>
        <p:nvSpPr>
          <p:cNvPr id="43" name="Text Box 9"/>
          <p:cNvSpPr txBox="1">
            <a:spLocks noChangeArrowheads="1"/>
          </p:cNvSpPr>
          <p:nvPr/>
        </p:nvSpPr>
        <p:spPr bwMode="auto">
          <a:xfrm>
            <a:off x="2466975" y="571500"/>
            <a:ext cx="693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zh-CN" altLang="en-US" sz="3200"/>
              <a:t>刚体不受任何限制的的任意运动。</a:t>
            </a:r>
          </a:p>
        </p:txBody>
      </p:sp>
      <p:sp>
        <p:nvSpPr>
          <p:cNvPr id="44" name="Text Box 10"/>
          <p:cNvSpPr txBox="1">
            <a:spLocks noChangeArrowheads="1"/>
          </p:cNvSpPr>
          <p:nvPr/>
        </p:nvSpPr>
        <p:spPr bwMode="auto">
          <a:xfrm>
            <a:off x="581025" y="1295403"/>
            <a:ext cx="842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algn="just" eaLnBrk="1" hangingPunct="1"/>
            <a:r>
              <a:rPr lang="zh-CN" altLang="en-US" sz="3200">
                <a:solidFill>
                  <a:srgbClr val="000000"/>
                </a:solidFill>
              </a:rPr>
              <a:t>它可分解为以下两种刚体的基本运动</a:t>
            </a:r>
            <a:r>
              <a:rPr lang="zh-CN" altLang="en-US" sz="3200"/>
              <a:t>：</a:t>
            </a:r>
            <a:endParaRPr lang="zh-CN" altLang="en-US" sz="3200" b="0"/>
          </a:p>
        </p:txBody>
      </p:sp>
      <p:sp>
        <p:nvSpPr>
          <p:cNvPr id="45" name="Text Box 11"/>
          <p:cNvSpPr txBox="1">
            <a:spLocks noChangeArrowheads="1"/>
          </p:cNvSpPr>
          <p:nvPr/>
        </p:nvSpPr>
        <p:spPr bwMode="auto">
          <a:xfrm>
            <a:off x="676275" y="1924051"/>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2000">
                <a:solidFill>
                  <a:srgbClr val="FF0000"/>
                </a:solidFill>
                <a:latin typeface="宋体" pitchFamily="2" charset="-122"/>
              </a:rPr>
              <a:t>▲ </a:t>
            </a:r>
            <a:r>
              <a:rPr lang="zh-CN" altLang="en-US" sz="3200">
                <a:solidFill>
                  <a:srgbClr val="000000"/>
                </a:solidFill>
              </a:rPr>
              <a:t>随</a:t>
            </a:r>
            <a:r>
              <a:rPr lang="zh-CN" altLang="en-US" sz="3200">
                <a:solidFill>
                  <a:srgbClr val="0000FF"/>
                </a:solidFill>
              </a:rPr>
              <a:t>基点</a:t>
            </a:r>
            <a:r>
              <a:rPr lang="en-US" altLang="zh-CN" sz="3200" i="1">
                <a:solidFill>
                  <a:srgbClr val="000000"/>
                </a:solidFill>
              </a:rPr>
              <a:t>O</a:t>
            </a:r>
            <a:r>
              <a:rPr lang="zh-CN" altLang="en-US" sz="3200">
                <a:solidFill>
                  <a:srgbClr val="000000"/>
                </a:solidFill>
              </a:rPr>
              <a:t>（可任选）的</a:t>
            </a:r>
            <a:r>
              <a:rPr lang="zh-CN" altLang="en-US" sz="3200">
                <a:solidFill>
                  <a:srgbClr val="0000FF"/>
                </a:solidFill>
              </a:rPr>
              <a:t>平动</a:t>
            </a:r>
          </a:p>
        </p:txBody>
      </p:sp>
      <p:sp>
        <p:nvSpPr>
          <p:cNvPr id="46" name="Text Box 12"/>
          <p:cNvSpPr txBox="1">
            <a:spLocks noChangeArrowheads="1"/>
          </p:cNvSpPr>
          <p:nvPr/>
        </p:nvSpPr>
        <p:spPr bwMode="auto">
          <a:xfrm>
            <a:off x="657225" y="25527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71" tIns="45638" rIns="91271" bIns="45638">
            <a:spAutoFit/>
          </a:bodyPr>
          <a:lstStyle>
            <a:lvl1pPr eaLnBrk="0" hangingPunct="0">
              <a:defRPr sz="2800" b="1">
                <a:solidFill>
                  <a:schemeClr val="tx1"/>
                </a:solidFill>
                <a:latin typeface="Times New Roman" pitchFamily="18" charset="0"/>
                <a:ea typeface="宋体" pitchFamily="2" charset="-122"/>
              </a:defRPr>
            </a:lvl1pPr>
            <a:lvl2pPr marL="742950" indent="-285750" eaLnBrk="0" hangingPunct="0">
              <a:defRPr sz="2800" b="1">
                <a:solidFill>
                  <a:schemeClr val="tx1"/>
                </a:solidFill>
                <a:latin typeface="Times New Roman" pitchFamily="18" charset="0"/>
                <a:ea typeface="宋体" pitchFamily="2" charset="-122"/>
              </a:defRPr>
            </a:lvl2pPr>
            <a:lvl3pPr marL="1143000" indent="-228600" eaLnBrk="0" hangingPunct="0">
              <a:defRPr sz="2800" b="1">
                <a:solidFill>
                  <a:schemeClr val="tx1"/>
                </a:solidFill>
                <a:latin typeface="Times New Roman" pitchFamily="18" charset="0"/>
                <a:ea typeface="宋体" pitchFamily="2" charset="-122"/>
              </a:defRPr>
            </a:lvl3pPr>
            <a:lvl4pPr marL="1600200" indent="-228600" eaLnBrk="0" hangingPunct="0">
              <a:defRPr sz="2800" b="1">
                <a:solidFill>
                  <a:schemeClr val="tx1"/>
                </a:solidFill>
                <a:latin typeface="Times New Roman" pitchFamily="18" charset="0"/>
                <a:ea typeface="宋体" pitchFamily="2" charset="-122"/>
              </a:defRPr>
            </a:lvl4pPr>
            <a:lvl5pPr marL="2057400" indent="-228600" eaLnBrk="0" hangingPunct="0">
              <a:defRPr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宋体" pitchFamily="2" charset="-122"/>
              </a:defRPr>
            </a:lvl9pPr>
          </a:lstStyle>
          <a:p>
            <a:pPr eaLnBrk="1" hangingPunct="1">
              <a:spcBef>
                <a:spcPct val="50000"/>
              </a:spcBef>
            </a:pPr>
            <a:r>
              <a:rPr lang="en-US" altLang="zh-CN" sz="2000">
                <a:solidFill>
                  <a:srgbClr val="FF0000"/>
                </a:solidFill>
                <a:latin typeface="宋体" pitchFamily="2" charset="-122"/>
              </a:rPr>
              <a:t>▲ </a:t>
            </a:r>
            <a:r>
              <a:rPr lang="zh-CN" altLang="en-US" sz="3200">
                <a:solidFill>
                  <a:srgbClr val="000000"/>
                </a:solidFill>
              </a:rPr>
              <a:t>绕通过基点</a:t>
            </a:r>
            <a:r>
              <a:rPr lang="en-US" altLang="zh-CN" sz="3200" i="1">
                <a:solidFill>
                  <a:srgbClr val="000000"/>
                </a:solidFill>
              </a:rPr>
              <a:t>O</a:t>
            </a:r>
            <a:r>
              <a:rPr lang="zh-CN" altLang="en-US" sz="3200">
                <a:solidFill>
                  <a:srgbClr val="000000"/>
                </a:solidFill>
              </a:rPr>
              <a:t>的瞬时轴的</a:t>
            </a:r>
            <a:r>
              <a:rPr lang="zh-CN" altLang="en-US" sz="3200">
                <a:solidFill>
                  <a:srgbClr val="0000FF"/>
                </a:solidFill>
              </a:rPr>
              <a:t>定点转动</a:t>
            </a:r>
          </a:p>
        </p:txBody>
      </p:sp>
    </p:spTree>
    <p:extLst>
      <p:ext uri="{BB962C8B-B14F-4D97-AF65-F5344CB8AC3E}">
        <p14:creationId xmlns:p14="http://schemas.microsoft.com/office/powerpoint/2010/main" val="1710814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descr="è¿å¨åç« å¨">
            <a:extLst>
              <a:ext uri="{FF2B5EF4-FFF2-40B4-BE49-F238E27FC236}">
                <a16:creationId xmlns:a16="http://schemas.microsoft.com/office/drawing/2014/main" id="{6ECA6F6D-FCDE-41B0-A2E7-1BA936CD78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1533" y="116632"/>
            <a:ext cx="8400933" cy="630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3CFCD52-C8B6-4F02-9467-DA0841F5EA50}"/>
              </a:ext>
            </a:extLst>
          </p:cNvPr>
          <p:cNvSpPr/>
          <p:nvPr/>
        </p:nvSpPr>
        <p:spPr>
          <a:xfrm>
            <a:off x="611560" y="6453336"/>
            <a:ext cx="7902624" cy="369332"/>
          </a:xfrm>
          <a:prstGeom prst="rect">
            <a:avLst/>
          </a:prstGeom>
        </p:spPr>
        <p:txBody>
          <a:bodyPr wrap="square">
            <a:spAutoFit/>
          </a:bodyPr>
          <a:lstStyle/>
          <a:p>
            <a:r>
              <a:rPr lang="zh-CN" altLang="en-US" sz="1800" b="0" dirty="0">
                <a:solidFill>
                  <a:srgbClr val="555555"/>
                </a:solidFill>
                <a:latin typeface="Microsoft YaHei" panose="020B0503020204020204" pitchFamily="34" charset="-122"/>
                <a:ea typeface="Microsoft YaHei" panose="020B0503020204020204" pitchFamily="34" charset="-122"/>
              </a:rPr>
              <a:t>来自</a:t>
            </a:r>
            <a:r>
              <a:rPr lang="en-US" altLang="zh-CN" sz="1800" b="0" dirty="0">
                <a:solidFill>
                  <a:srgbClr val="555555"/>
                </a:solidFill>
                <a:latin typeface="Microsoft YaHei" panose="020B0503020204020204" pitchFamily="34" charset="-122"/>
                <a:ea typeface="Microsoft YaHei" panose="020B0503020204020204" pitchFamily="34" charset="-122"/>
              </a:rPr>
              <a:t>http://blog.sciencenet.cn/blog-729147-1069081.html</a:t>
            </a:r>
            <a:r>
              <a:rPr lang="zh-CN" altLang="en-US" sz="1800" b="0" dirty="0">
                <a:solidFill>
                  <a:srgbClr val="555555"/>
                </a:solidFill>
                <a:latin typeface="Microsoft YaHei" panose="020B0503020204020204" pitchFamily="34" charset="-122"/>
                <a:ea typeface="Microsoft YaHei" panose="020B0503020204020204" pitchFamily="34" charset="-122"/>
              </a:rPr>
              <a:t>，原作者张云。</a:t>
            </a:r>
            <a:endParaRPr lang="zh-CN" altLang="en-US" sz="1800" dirty="0"/>
          </a:p>
        </p:txBody>
      </p:sp>
    </p:spTree>
    <p:extLst>
      <p:ext uri="{BB962C8B-B14F-4D97-AF65-F5344CB8AC3E}">
        <p14:creationId xmlns:p14="http://schemas.microsoft.com/office/powerpoint/2010/main" val="2787431371"/>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0" i="0" u="none" strike="noStrike" cap="none" normalizeH="0" baseline="0" smtClean="0">
            <a:ln>
              <a:noFill/>
            </a:ln>
            <a:solidFill>
              <a:srgbClr val="0000FF"/>
            </a:solidFill>
            <a:effectLst/>
            <a:latin typeface="Bookman Old Style" panose="020506040505050202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4638</Words>
  <Application>Microsoft Office PowerPoint</Application>
  <PresentationFormat>全屏显示(4:3)</PresentationFormat>
  <Paragraphs>843</Paragraphs>
  <Slides>90</Slides>
  <Notes>4</Notes>
  <HiddenSlides>9</HiddenSlides>
  <MMClips>0</MMClips>
  <ScaleCrop>false</ScaleCrop>
  <HeadingPairs>
    <vt:vector size="8" baseType="variant">
      <vt:variant>
        <vt:lpstr>已用的字体</vt:lpstr>
      </vt:variant>
      <vt:variant>
        <vt:i4>11</vt:i4>
      </vt:variant>
      <vt:variant>
        <vt:lpstr>主题</vt:lpstr>
      </vt:variant>
      <vt:variant>
        <vt:i4>9</vt:i4>
      </vt:variant>
      <vt:variant>
        <vt:lpstr>嵌入 OLE 服务器</vt:lpstr>
      </vt:variant>
      <vt:variant>
        <vt:i4>3</vt:i4>
      </vt:variant>
      <vt:variant>
        <vt:lpstr>幻灯片标题</vt:lpstr>
      </vt:variant>
      <vt:variant>
        <vt:i4>90</vt:i4>
      </vt:variant>
    </vt:vector>
  </HeadingPairs>
  <TitlesOfParts>
    <vt:vector size="113" baseType="lpstr">
      <vt:lpstr>楷体_GB2312</vt:lpstr>
      <vt:lpstr>宋体</vt:lpstr>
      <vt:lpstr>Microsoft YaHei</vt:lpstr>
      <vt:lpstr>Microsoft YaHei</vt:lpstr>
      <vt:lpstr>幼圆</vt:lpstr>
      <vt:lpstr>Arial</vt:lpstr>
      <vt:lpstr>Bookman Old Style</vt:lpstr>
      <vt:lpstr>Calibri</vt:lpstr>
      <vt:lpstr>Symbol</vt:lpstr>
      <vt:lpstr>Times New Roman</vt:lpstr>
      <vt:lpstr>Wingdings</vt:lpstr>
      <vt:lpstr>自定义设计方案</vt:lpstr>
      <vt:lpstr>Office 主题</vt:lpstr>
      <vt:lpstr>1_自定义设计方案</vt:lpstr>
      <vt:lpstr>2_自定义设计方案</vt:lpstr>
      <vt:lpstr>默认设计模板</vt:lpstr>
      <vt:lpstr>Office Theme</vt:lpstr>
      <vt:lpstr>1_默认设计模板</vt:lpstr>
      <vt:lpstr>2_默认设计模板</vt:lpstr>
      <vt:lpstr>3_默认设计模板</vt:lpstr>
      <vt:lpstr>公式</vt:lpstr>
      <vt:lpstr>Microsoft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滚动和摩擦—纯滚动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刚体的定点运动—陀螺</vt:lpstr>
      <vt:lpstr>PowerPoint 演示文稿</vt:lpstr>
      <vt:lpstr>陀螺特点</vt:lpstr>
      <vt:lpstr>PowerPoint 演示文稿</vt:lpstr>
    </vt:vector>
  </TitlesOfParts>
  <Company>2ndSpAcE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Gui Xuchun</dc:creator>
  <cp:lastModifiedBy>Yuecheng Shen</cp:lastModifiedBy>
  <cp:revision>204</cp:revision>
  <dcterms:created xsi:type="dcterms:W3CDTF">2006-06-04T02:31:12Z</dcterms:created>
  <dcterms:modified xsi:type="dcterms:W3CDTF">2022-03-05T08:56:38Z</dcterms:modified>
</cp:coreProperties>
</file>